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7" r:id="rId21"/>
    <p:sldId id="274" r:id="rId22"/>
    <p:sldId id="275" r:id="rId23"/>
    <p:sldId id="276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2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8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3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2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9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5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EDF1D1-C0A1-47E5-9A8A-F75E300D9B46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A7AC-9343-431F-B164-3ABF6CB1E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80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241" y="437881"/>
            <a:ext cx="9307132" cy="5982237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Интеллектуальная игра для 8,9,10,11 классов, посвященная жизни и творчеству </a:t>
            </a:r>
            <a:r>
              <a:rPr lang="ru-RU" sz="6000" dirty="0" err="1" smtClean="0"/>
              <a:t>К.Ш.Кулиева</a:t>
            </a:r>
            <a:r>
              <a:rPr lang="ru-RU" sz="6000" dirty="0" smtClean="0"/>
              <a:t>, «Знатоки </a:t>
            </a:r>
            <a:r>
              <a:rPr lang="ru-RU" sz="6000" smtClean="0"/>
              <a:t>К.Кулиева»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65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18" y="108208"/>
            <a:ext cx="11852834" cy="6627443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/>
              <a:t>Ведущий </a:t>
            </a:r>
            <a:r>
              <a:rPr lang="ru-RU" sz="6000" dirty="0"/>
              <a:t>предлагает принять участие в конкурсе «Вставь словечко». Каждая команда в течение 2—3 мин выполняет одинаковое задание, вставляя пропущенные слова: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528034"/>
            <a:ext cx="10882647" cy="601443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1.Арбазда </a:t>
            </a:r>
            <a:r>
              <a:rPr lang="ru-RU" sz="4400" dirty="0" err="1"/>
              <a:t>ойнай</a:t>
            </a:r>
            <a:endParaRPr lang="ru-RU" sz="4400" dirty="0"/>
          </a:p>
          <a:p>
            <a:pPr marL="0" indent="0">
              <a:buNone/>
            </a:pPr>
            <a:r>
              <a:rPr lang="ru-RU" sz="4400" dirty="0" err="1"/>
              <a:t>Тургъан</a:t>
            </a:r>
            <a:r>
              <a:rPr lang="ru-RU" sz="4400" dirty="0"/>
              <a:t> </a:t>
            </a:r>
            <a:r>
              <a:rPr lang="ru-RU" sz="4400" dirty="0" err="1"/>
              <a:t>сабийчик</a:t>
            </a:r>
            <a:endParaRPr lang="ru-RU" sz="4400" dirty="0"/>
          </a:p>
          <a:p>
            <a:pPr marL="0" indent="0">
              <a:buNone/>
            </a:pPr>
            <a:r>
              <a:rPr lang="ru-RU" sz="4400" dirty="0" err="1"/>
              <a:t>Биринчи</a:t>
            </a:r>
            <a:r>
              <a:rPr lang="ru-RU" sz="4400" dirty="0"/>
              <a:t> </a:t>
            </a:r>
            <a:r>
              <a:rPr lang="ru-RU" sz="4400" dirty="0" err="1"/>
              <a:t>битген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…		</a:t>
            </a:r>
            <a:r>
              <a:rPr lang="ru-RU" sz="4400" dirty="0" err="1" smtClean="0"/>
              <a:t>терекчик</a:t>
            </a: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Варианты ответов: </a:t>
            </a:r>
            <a:r>
              <a:rPr lang="ru-RU" sz="4400" dirty="0" err="1"/>
              <a:t>Балли</a:t>
            </a:r>
            <a:r>
              <a:rPr lang="ru-RU" sz="4400" dirty="0"/>
              <a:t>, чум</a:t>
            </a:r>
            <a:r>
              <a:rPr lang="ru-RU" sz="4400" dirty="0" smtClean="0"/>
              <a:t>, </a:t>
            </a:r>
            <a:r>
              <a:rPr lang="ru-RU" sz="4400" dirty="0" err="1" smtClean="0"/>
              <a:t>кертме</a:t>
            </a:r>
            <a:r>
              <a:rPr lang="ru-RU" sz="4400" dirty="0"/>
              <a:t>, </a:t>
            </a:r>
            <a:r>
              <a:rPr lang="ru-RU" sz="4400" dirty="0" err="1"/>
              <a:t>алма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r>
              <a:rPr lang="ru-RU" sz="4400" dirty="0" smtClean="0"/>
              <a:t>Правильный ответ: </a:t>
            </a:r>
            <a:r>
              <a:rPr lang="ru-RU" sz="4400" dirty="0" err="1" smtClean="0"/>
              <a:t>алма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2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6" y="154546"/>
            <a:ext cx="11809926" cy="6452316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2.Казбегин </a:t>
            </a:r>
            <a:r>
              <a:rPr lang="ru-RU" sz="4800" dirty="0" err="1"/>
              <a:t>сюйген</a:t>
            </a:r>
            <a:r>
              <a:rPr lang="ru-RU" sz="4800" dirty="0"/>
              <a:t> </a:t>
            </a:r>
            <a:r>
              <a:rPr lang="ru-RU" sz="4800" dirty="0" err="1"/>
              <a:t>кибик</a:t>
            </a:r>
            <a:r>
              <a:rPr lang="ru-RU" sz="4800" dirty="0"/>
              <a:t> </a:t>
            </a:r>
            <a:r>
              <a:rPr lang="ru-RU" sz="4800" dirty="0" err="1"/>
              <a:t>къарт</a:t>
            </a:r>
            <a:r>
              <a:rPr lang="ru-RU" sz="4800" dirty="0"/>
              <a:t> </a:t>
            </a:r>
            <a:r>
              <a:rPr lang="ru-RU" sz="4800" dirty="0" err="1"/>
              <a:t>таулу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err="1"/>
              <a:t>Сюеме</a:t>
            </a:r>
            <a:r>
              <a:rPr lang="ru-RU" sz="4800" dirty="0"/>
              <a:t> </a:t>
            </a:r>
            <a:r>
              <a:rPr lang="ru-RU" sz="4800" dirty="0" err="1"/>
              <a:t>дунияда</a:t>
            </a:r>
            <a:r>
              <a:rPr lang="ru-RU" sz="4800" dirty="0"/>
              <a:t> бар </a:t>
            </a:r>
            <a:r>
              <a:rPr lang="ru-RU" sz="4800" dirty="0" err="1"/>
              <a:t>жерни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smtClean="0"/>
              <a:t>…	</a:t>
            </a:r>
            <a:r>
              <a:rPr lang="ru-RU" sz="4800" dirty="0" err="1" smtClean="0"/>
              <a:t>туугъаным,болгъаным</a:t>
            </a:r>
            <a:r>
              <a:rPr lang="ru-RU" sz="4800" dirty="0" smtClean="0"/>
              <a:t> </a:t>
            </a:r>
            <a:r>
              <a:rPr lang="ru-RU" sz="4800" dirty="0" err="1"/>
              <a:t>таулу</a:t>
            </a:r>
            <a:r>
              <a:rPr lang="ru-RU" sz="4800" dirty="0"/>
              <a:t>-</a:t>
            </a:r>
          </a:p>
          <a:p>
            <a:pPr marL="0" indent="0">
              <a:buNone/>
            </a:pPr>
            <a:r>
              <a:rPr lang="ru-RU" sz="4800" dirty="0" err="1"/>
              <a:t>Дайым</a:t>
            </a:r>
            <a:r>
              <a:rPr lang="ru-RU" sz="4800" dirty="0"/>
              <a:t> да </a:t>
            </a:r>
            <a:r>
              <a:rPr lang="ru-RU" sz="4800" dirty="0" err="1"/>
              <a:t>къууанчымдыла</a:t>
            </a:r>
            <a:r>
              <a:rPr lang="ru-RU" sz="4800" dirty="0"/>
              <a:t> </a:t>
            </a:r>
            <a:r>
              <a:rPr lang="ru-RU" sz="4800" dirty="0" err="1"/>
              <a:t>мени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r>
              <a:rPr lang="ru-RU" sz="4800" dirty="0" smtClean="0"/>
              <a:t>Варианты ответов: </a:t>
            </a:r>
            <a:r>
              <a:rPr lang="ru-RU" sz="4800" dirty="0" err="1" smtClean="0"/>
              <a:t>Элде</a:t>
            </a:r>
            <a:r>
              <a:rPr lang="ru-RU" sz="4800" dirty="0"/>
              <a:t>,  </a:t>
            </a:r>
            <a:r>
              <a:rPr lang="ru-RU" sz="4800" dirty="0" err="1"/>
              <a:t>тюзде</a:t>
            </a:r>
            <a:r>
              <a:rPr lang="ru-RU" sz="4800" dirty="0"/>
              <a:t>,  </a:t>
            </a:r>
            <a:r>
              <a:rPr lang="ru-RU" sz="4800" dirty="0" err="1"/>
              <a:t>тауда</a:t>
            </a:r>
            <a:r>
              <a:rPr lang="ru-RU" sz="4800" dirty="0"/>
              <a:t>, </a:t>
            </a:r>
            <a:r>
              <a:rPr lang="ru-RU" sz="4800" dirty="0" err="1" smtClean="0"/>
              <a:t>шахарда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Правильный ответ: </a:t>
            </a:r>
            <a:r>
              <a:rPr lang="ru-RU" sz="4800" dirty="0" err="1" smtClean="0"/>
              <a:t>Тауда</a:t>
            </a:r>
            <a:endParaRPr lang="ru-RU" sz="4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5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257578"/>
            <a:ext cx="11784168" cy="6349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«</a:t>
            </a:r>
            <a:r>
              <a:rPr lang="ru-RU" sz="5400" dirty="0" err="1"/>
              <a:t>Хар</a:t>
            </a:r>
            <a:r>
              <a:rPr lang="ru-RU" sz="5400" dirty="0"/>
              <a:t> неге да </a:t>
            </a:r>
            <a:r>
              <a:rPr lang="ru-RU" sz="5400" dirty="0" err="1"/>
              <a:t>чыдадым</a:t>
            </a:r>
            <a:r>
              <a:rPr lang="ru-RU" sz="5400" dirty="0"/>
              <a:t>!»-</a:t>
            </a:r>
          </a:p>
          <a:p>
            <a:pPr marL="0" indent="0">
              <a:buNone/>
            </a:pPr>
            <a:r>
              <a:rPr lang="ru-RU" sz="5400" dirty="0" err="1"/>
              <a:t>Деди</a:t>
            </a:r>
            <a:r>
              <a:rPr lang="ru-RU" sz="5400" dirty="0"/>
              <a:t> </a:t>
            </a:r>
            <a:r>
              <a:rPr lang="ru-RU" sz="5400" dirty="0" err="1"/>
              <a:t>манга</a:t>
            </a:r>
            <a:r>
              <a:rPr lang="ru-RU" sz="5400" dirty="0"/>
              <a:t> </a:t>
            </a:r>
            <a:r>
              <a:rPr lang="ru-RU" sz="5400" dirty="0" err="1"/>
              <a:t>жаралы</a:t>
            </a: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...Мен </a:t>
            </a:r>
            <a:r>
              <a:rPr lang="ru-RU" sz="5400" dirty="0" err="1"/>
              <a:t>жеримде</a:t>
            </a:r>
            <a:r>
              <a:rPr lang="ru-RU" sz="5400" dirty="0"/>
              <a:t> </a:t>
            </a:r>
            <a:r>
              <a:rPr lang="ru-RU" sz="5400" dirty="0" err="1"/>
              <a:t>бардым</a:t>
            </a:r>
            <a:r>
              <a:rPr lang="ru-RU" sz="5400" dirty="0"/>
              <a:t>,</a:t>
            </a:r>
          </a:p>
          <a:p>
            <a:pPr marL="0" indent="0">
              <a:buNone/>
            </a:pPr>
            <a:r>
              <a:rPr lang="ru-RU" sz="5400" dirty="0" err="1"/>
              <a:t>Ташладан</a:t>
            </a:r>
            <a:r>
              <a:rPr lang="ru-RU" sz="5400" dirty="0"/>
              <a:t> да </a:t>
            </a:r>
            <a:r>
              <a:rPr lang="ru-RU" sz="5400" dirty="0" err="1"/>
              <a:t>дерс</a:t>
            </a:r>
            <a:r>
              <a:rPr lang="ru-RU" sz="5400" dirty="0"/>
              <a:t> </a:t>
            </a:r>
            <a:r>
              <a:rPr lang="ru-RU" sz="5400" dirty="0" err="1" smtClean="0"/>
              <a:t>алып</a:t>
            </a: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Варианты ответов: </a:t>
            </a:r>
            <a:r>
              <a:rPr lang="ru-RU" sz="5400" dirty="0" err="1" smtClean="0"/>
              <a:t>Агъач</a:t>
            </a:r>
            <a:r>
              <a:rPr lang="ru-RU" sz="5400" dirty="0"/>
              <a:t>, </a:t>
            </a:r>
            <a:r>
              <a:rPr lang="ru-RU" sz="5400" dirty="0" err="1" smtClean="0"/>
              <a:t>кийик</a:t>
            </a:r>
            <a:r>
              <a:rPr lang="ru-RU" sz="5400" dirty="0" smtClean="0"/>
              <a:t>, </a:t>
            </a:r>
            <a:r>
              <a:rPr lang="ru-RU" sz="5400" dirty="0" err="1" smtClean="0"/>
              <a:t>таш</a:t>
            </a:r>
            <a:r>
              <a:rPr lang="ru-RU" sz="5400" dirty="0" smtClean="0"/>
              <a:t>, </a:t>
            </a:r>
            <a:r>
              <a:rPr lang="ru-RU" sz="5400" dirty="0" err="1" smtClean="0"/>
              <a:t>адам</a:t>
            </a: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Правильный ответ: </a:t>
            </a:r>
            <a:r>
              <a:rPr lang="ru-RU" sz="5400" dirty="0" err="1" smtClean="0"/>
              <a:t>Таш</a:t>
            </a:r>
            <a:endParaRPr lang="ru-RU" sz="5400" dirty="0" smtClean="0"/>
          </a:p>
          <a:p>
            <a:pPr marL="0" indent="0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405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41668"/>
            <a:ext cx="11900079" cy="654246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err="1" smtClean="0"/>
              <a:t>Къарчыкъ</a:t>
            </a:r>
            <a:r>
              <a:rPr lang="ru-RU" sz="4800" dirty="0" smtClean="0"/>
              <a:t> … </a:t>
            </a:r>
            <a:r>
              <a:rPr lang="ru-RU" sz="4800" dirty="0" err="1" smtClean="0"/>
              <a:t>къарчыкъ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err="1"/>
              <a:t>Къайдан</a:t>
            </a:r>
            <a:r>
              <a:rPr lang="ru-RU" sz="4800" dirty="0"/>
              <a:t> </a:t>
            </a:r>
            <a:r>
              <a:rPr lang="ru-RU" sz="4800" dirty="0" err="1"/>
              <a:t>чыкъдынг</a:t>
            </a:r>
            <a:r>
              <a:rPr lang="ru-RU" sz="4800" dirty="0"/>
              <a:t>, </a:t>
            </a:r>
            <a:r>
              <a:rPr lang="ru-RU" sz="4800" dirty="0" err="1"/>
              <a:t>акъ</a:t>
            </a:r>
            <a:r>
              <a:rPr lang="ru-RU" sz="4800" dirty="0"/>
              <a:t> </a:t>
            </a:r>
            <a:r>
              <a:rPr lang="ru-RU" sz="4800" dirty="0" err="1"/>
              <a:t>къарчыкъ</a:t>
            </a:r>
            <a:r>
              <a:rPr lang="ru-RU" sz="4800" dirty="0"/>
              <a:t>?</a:t>
            </a:r>
          </a:p>
          <a:p>
            <a:pPr marL="0" indent="0">
              <a:buNone/>
            </a:pPr>
            <a:r>
              <a:rPr lang="ru-RU" sz="4800" dirty="0" err="1"/>
              <a:t>Нелляй</a:t>
            </a:r>
            <a:r>
              <a:rPr lang="ru-RU" sz="4800" dirty="0"/>
              <a:t> </a:t>
            </a:r>
            <a:r>
              <a:rPr lang="ru-RU" sz="4800" dirty="0" err="1"/>
              <a:t>жолланы</a:t>
            </a:r>
            <a:r>
              <a:rPr lang="ru-RU" sz="4800" dirty="0"/>
              <a:t> </a:t>
            </a:r>
            <a:r>
              <a:rPr lang="ru-RU" sz="4800" dirty="0" err="1"/>
              <a:t>келдинг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err="1"/>
              <a:t>Бийикледе</a:t>
            </a:r>
            <a:r>
              <a:rPr lang="ru-RU" sz="4800" dirty="0"/>
              <a:t> не </a:t>
            </a:r>
            <a:r>
              <a:rPr lang="ru-RU" sz="4800" dirty="0" err="1" smtClean="0"/>
              <a:t>кёрдюнг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Варианты ответов: </a:t>
            </a:r>
            <a:r>
              <a:rPr lang="ru-RU" sz="4800" dirty="0" err="1" smtClean="0"/>
              <a:t>Жабышмакъ</a:t>
            </a:r>
            <a:r>
              <a:rPr lang="ru-RU" sz="4800" dirty="0"/>
              <a:t>, </a:t>
            </a:r>
            <a:r>
              <a:rPr lang="ru-RU" sz="4800" dirty="0" err="1"/>
              <a:t>жумушакъ</a:t>
            </a:r>
            <a:r>
              <a:rPr lang="ru-RU" sz="4800" dirty="0" smtClean="0"/>
              <a:t>, </a:t>
            </a:r>
            <a:r>
              <a:rPr lang="ru-RU" sz="4800" dirty="0" err="1" smtClean="0"/>
              <a:t>чыммакъ</a:t>
            </a:r>
            <a:r>
              <a:rPr lang="ru-RU" sz="4800" dirty="0" smtClean="0"/>
              <a:t>, </a:t>
            </a:r>
            <a:r>
              <a:rPr lang="ru-RU" sz="4800" dirty="0" err="1" smtClean="0"/>
              <a:t>къабышмакъ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Правильный ответ: </a:t>
            </a:r>
            <a:r>
              <a:rPr lang="ru-RU" sz="4800" dirty="0" err="1" smtClean="0"/>
              <a:t>Жумушакъ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8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90" y="128790"/>
            <a:ext cx="11938714" cy="6568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err="1"/>
              <a:t>Агъач</a:t>
            </a:r>
            <a:r>
              <a:rPr lang="ru-RU" sz="4800" dirty="0"/>
              <a:t> </a:t>
            </a:r>
            <a:r>
              <a:rPr lang="ru-RU" sz="4800" dirty="0" err="1"/>
              <a:t>ичинден</a:t>
            </a:r>
            <a:r>
              <a:rPr lang="ru-RU" sz="4800" dirty="0"/>
              <a:t> </a:t>
            </a:r>
            <a:r>
              <a:rPr lang="ru-RU" sz="4800" dirty="0" err="1"/>
              <a:t>жырлай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err="1"/>
              <a:t>Чыгъама</a:t>
            </a:r>
            <a:r>
              <a:rPr lang="ru-RU" sz="4800" dirty="0"/>
              <a:t> </a:t>
            </a:r>
            <a:r>
              <a:rPr lang="ru-RU" sz="4800" dirty="0" err="1"/>
              <a:t>мен,къууанып</a:t>
            </a:r>
            <a:r>
              <a:rPr lang="ru-RU" sz="4800" dirty="0"/>
              <a:t>,</a:t>
            </a:r>
          </a:p>
          <a:p>
            <a:pPr marL="0" indent="0">
              <a:buNone/>
            </a:pPr>
            <a:r>
              <a:rPr lang="ru-RU" sz="4800" dirty="0" err="1"/>
              <a:t>Хар</a:t>
            </a:r>
            <a:r>
              <a:rPr lang="ru-RU" sz="4800" dirty="0"/>
              <a:t> </a:t>
            </a:r>
            <a:r>
              <a:rPr lang="ru-RU" sz="4800" dirty="0" err="1"/>
              <a:t>бир</a:t>
            </a:r>
            <a:r>
              <a:rPr lang="ru-RU" sz="4800" dirty="0"/>
              <a:t> </a:t>
            </a:r>
            <a:r>
              <a:rPr lang="ru-RU" sz="4800" dirty="0" err="1"/>
              <a:t>суусап</a:t>
            </a:r>
            <a:r>
              <a:rPr lang="ru-RU" sz="4800" dirty="0"/>
              <a:t> </a:t>
            </a:r>
            <a:r>
              <a:rPr lang="ru-RU" sz="4800" dirty="0" err="1"/>
              <a:t>жолоучу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Кете, … 	</a:t>
            </a:r>
            <a:r>
              <a:rPr lang="ru-RU" sz="4800" dirty="0" err="1" smtClean="0"/>
              <a:t>къанып</a:t>
            </a:r>
            <a:r>
              <a:rPr lang="ru-RU" sz="4800" dirty="0"/>
              <a:t>.</a:t>
            </a:r>
          </a:p>
          <a:p>
            <a:pPr marL="0" indent="0">
              <a:buNone/>
            </a:pPr>
            <a:r>
              <a:rPr lang="ru-RU" sz="4800" dirty="0" smtClean="0"/>
              <a:t>Варианты ответов: </a:t>
            </a:r>
            <a:r>
              <a:rPr lang="ru-RU" sz="4800" dirty="0" err="1" smtClean="0"/>
              <a:t>Сютюмден</a:t>
            </a:r>
            <a:r>
              <a:rPr lang="ru-RU" sz="4800" dirty="0" smtClean="0"/>
              <a:t>, </a:t>
            </a:r>
            <a:r>
              <a:rPr lang="ru-RU" sz="4800" dirty="0" err="1" smtClean="0"/>
              <a:t>шорпамдан</a:t>
            </a:r>
            <a:r>
              <a:rPr lang="ru-RU" sz="4800" dirty="0" smtClean="0"/>
              <a:t>, </a:t>
            </a:r>
            <a:r>
              <a:rPr lang="ru-RU" sz="4800" dirty="0" err="1" smtClean="0"/>
              <a:t>акъсуудан</a:t>
            </a:r>
            <a:r>
              <a:rPr lang="ru-RU" sz="4800" dirty="0" smtClean="0"/>
              <a:t>, </a:t>
            </a:r>
            <a:r>
              <a:rPr lang="ru-RU" sz="4800" dirty="0" err="1" smtClean="0"/>
              <a:t>суумдан</a:t>
            </a:r>
            <a:r>
              <a:rPr lang="ru-RU" sz="4800" dirty="0" smtClean="0"/>
              <a:t>.</a:t>
            </a:r>
          </a:p>
          <a:p>
            <a:pPr marL="0" indent="0">
              <a:buNone/>
            </a:pPr>
            <a:r>
              <a:rPr lang="ru-RU" sz="4800" dirty="0" smtClean="0"/>
              <a:t>Правильный ответ:</a:t>
            </a:r>
            <a:r>
              <a:rPr lang="ru-RU" sz="4800" dirty="0"/>
              <a:t> </a:t>
            </a:r>
            <a:r>
              <a:rPr lang="ru-RU" sz="4800" dirty="0" err="1"/>
              <a:t>суумдан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661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471564"/>
          </a:xfrm>
        </p:spPr>
        <p:txBody>
          <a:bodyPr/>
          <a:lstStyle/>
          <a:p>
            <a:r>
              <a:rPr lang="ru-RU" b="1" dirty="0"/>
              <a:t>VII. Проводится очередной конкурс «Дальше...»</a:t>
            </a:r>
            <a:r>
              <a:rPr lang="ru-RU" dirty="0"/>
              <a:t>. Ведущий поочередно задает вопросы каждой команде, если игроки не знают ответа, то капитан говорит: «Дальше...» Ответить на этот вопрос </a:t>
            </a:r>
            <a:r>
              <a:rPr lang="ru-RU" dirty="0" smtClean="0"/>
              <a:t>может дать </a:t>
            </a:r>
            <a:r>
              <a:rPr lang="ru-RU" dirty="0"/>
              <a:t>другая команда. Вот эти вопросы.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15910"/>
            <a:ext cx="11977351" cy="6606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/>
              <a:t>1. В </a:t>
            </a:r>
            <a:r>
              <a:rPr lang="ru-RU" sz="2700" dirty="0"/>
              <a:t>каком году поэт поступил в </a:t>
            </a:r>
            <a:r>
              <a:rPr lang="ru-RU" sz="2700" dirty="0" smtClean="0"/>
              <a:t>ГИТИС. </a:t>
            </a:r>
            <a:r>
              <a:rPr lang="ru-RU" sz="2700" dirty="0" err="1" smtClean="0"/>
              <a:t>Къайсы</a:t>
            </a:r>
            <a:r>
              <a:rPr lang="ru-RU" sz="2700" dirty="0" smtClean="0"/>
              <a:t>  </a:t>
            </a:r>
            <a:r>
              <a:rPr lang="ru-RU" sz="2700" dirty="0" err="1"/>
              <a:t>жылда</a:t>
            </a:r>
            <a:r>
              <a:rPr lang="ru-RU" sz="2700" dirty="0"/>
              <a:t>  поэт  </a:t>
            </a:r>
            <a:r>
              <a:rPr lang="ru-RU" sz="2700" dirty="0" err="1"/>
              <a:t>ГИТИСге</a:t>
            </a:r>
            <a:r>
              <a:rPr lang="ru-RU" sz="2700" dirty="0"/>
              <a:t> </a:t>
            </a:r>
            <a:r>
              <a:rPr lang="ru-RU" sz="2700" dirty="0" err="1"/>
              <a:t>киргенди</a:t>
            </a:r>
            <a:r>
              <a:rPr lang="ru-RU" sz="2700" dirty="0" smtClean="0"/>
              <a:t>?</a:t>
            </a:r>
          </a:p>
          <a:p>
            <a:pPr marL="0" lvl="0" indent="0">
              <a:buNone/>
            </a:pPr>
            <a:r>
              <a:rPr lang="ru-RU" sz="2700" dirty="0" smtClean="0"/>
              <a:t>Ответ:</a:t>
            </a:r>
            <a:r>
              <a:rPr lang="ru-RU" sz="2700" dirty="0"/>
              <a:t> в1935г</a:t>
            </a:r>
            <a:endParaRPr lang="ru-RU" sz="2700" dirty="0" smtClean="0"/>
          </a:p>
          <a:p>
            <a:pPr marL="0" lvl="0" indent="0">
              <a:buNone/>
            </a:pPr>
            <a:r>
              <a:rPr lang="ru-RU" sz="2700" dirty="0" smtClean="0"/>
              <a:t>2. Назовите  </a:t>
            </a:r>
            <a:r>
              <a:rPr lang="ru-RU" sz="2700" dirty="0"/>
              <a:t>имена  сыновей поэта  от  второй  жены-ингушки </a:t>
            </a:r>
            <a:r>
              <a:rPr lang="ru-RU" sz="2700" dirty="0" smtClean="0"/>
              <a:t>Маки. </a:t>
            </a:r>
            <a:r>
              <a:rPr lang="ru-RU" sz="2700" dirty="0" err="1" smtClean="0"/>
              <a:t>Поэтни</a:t>
            </a:r>
            <a:r>
              <a:rPr lang="ru-RU" sz="2700" dirty="0" smtClean="0"/>
              <a:t>  </a:t>
            </a:r>
            <a:r>
              <a:rPr lang="ru-RU" sz="2700" dirty="0" err="1"/>
              <a:t>экинчи</a:t>
            </a:r>
            <a:r>
              <a:rPr lang="ru-RU" sz="2700" dirty="0"/>
              <a:t>  </a:t>
            </a:r>
            <a:r>
              <a:rPr lang="ru-RU" sz="2700" dirty="0" err="1"/>
              <a:t>къатынындан</a:t>
            </a:r>
            <a:r>
              <a:rPr lang="ru-RU" sz="2700" dirty="0"/>
              <a:t> </a:t>
            </a:r>
            <a:r>
              <a:rPr lang="ru-RU" sz="2700" dirty="0" err="1"/>
              <a:t>сабийлеринини</a:t>
            </a:r>
            <a:r>
              <a:rPr lang="ru-RU" sz="2700" dirty="0"/>
              <a:t>  </a:t>
            </a:r>
            <a:r>
              <a:rPr lang="ru-RU" sz="2700" dirty="0" err="1"/>
              <a:t>атларын</a:t>
            </a:r>
            <a:r>
              <a:rPr lang="ru-RU" sz="2700" dirty="0"/>
              <a:t>  </a:t>
            </a:r>
            <a:r>
              <a:rPr lang="ru-RU" sz="2700" dirty="0" err="1"/>
              <a:t>айтыгъыз</a:t>
            </a:r>
            <a:r>
              <a:rPr lang="ru-RU" sz="2700" dirty="0"/>
              <a:t>.</a:t>
            </a:r>
          </a:p>
          <a:p>
            <a:pPr marL="0" indent="0">
              <a:buNone/>
            </a:pPr>
            <a:r>
              <a:rPr lang="ru-RU" sz="2700" dirty="0" smtClean="0"/>
              <a:t>Ответ: Эльдар</a:t>
            </a:r>
            <a:r>
              <a:rPr lang="ru-RU" sz="2700" dirty="0"/>
              <a:t>, </a:t>
            </a:r>
            <a:r>
              <a:rPr lang="ru-RU" sz="2700" dirty="0" err="1"/>
              <a:t>Алим</a:t>
            </a:r>
            <a:r>
              <a:rPr lang="ru-RU" sz="2700" dirty="0"/>
              <a:t>, </a:t>
            </a:r>
            <a:r>
              <a:rPr lang="ru-RU" sz="2700" dirty="0" err="1"/>
              <a:t>Азамат</a:t>
            </a:r>
            <a:r>
              <a:rPr lang="ru-RU" sz="2700" dirty="0"/>
              <a:t>.</a:t>
            </a:r>
          </a:p>
          <a:p>
            <a:pPr marL="0" indent="0">
              <a:buNone/>
            </a:pPr>
            <a:r>
              <a:rPr lang="ru-RU" sz="2700" dirty="0"/>
              <a:t>3. Назовите  стихотворение поэта прозвучавшее по радио, когда он лежал в </a:t>
            </a:r>
            <a:r>
              <a:rPr lang="ru-RU" sz="2700" dirty="0" smtClean="0"/>
              <a:t>госпитале. </a:t>
            </a:r>
            <a:r>
              <a:rPr lang="ru-RU" sz="2700" dirty="0" err="1"/>
              <a:t>Госпитальда</a:t>
            </a:r>
            <a:r>
              <a:rPr lang="ru-RU" sz="2700" dirty="0"/>
              <a:t>  </a:t>
            </a:r>
            <a:r>
              <a:rPr lang="ru-RU" sz="2700" dirty="0" err="1"/>
              <a:t>жатып</a:t>
            </a:r>
            <a:r>
              <a:rPr lang="ru-RU" sz="2700" dirty="0"/>
              <a:t>  </a:t>
            </a:r>
            <a:r>
              <a:rPr lang="ru-RU" sz="2700" dirty="0" err="1"/>
              <a:t>тургъанлай</a:t>
            </a:r>
            <a:r>
              <a:rPr lang="ru-RU" sz="2700" dirty="0"/>
              <a:t>  </a:t>
            </a:r>
            <a:r>
              <a:rPr lang="ru-RU" sz="2700" dirty="0" err="1"/>
              <a:t>кеси</a:t>
            </a:r>
            <a:r>
              <a:rPr lang="ru-RU" sz="2700" dirty="0"/>
              <a:t>  </a:t>
            </a:r>
            <a:r>
              <a:rPr lang="ru-RU" sz="2700" dirty="0" err="1"/>
              <a:t>жазгъан</a:t>
            </a:r>
            <a:r>
              <a:rPr lang="ru-RU" sz="2700" dirty="0"/>
              <a:t>  </a:t>
            </a:r>
            <a:r>
              <a:rPr lang="ru-RU" sz="2700" dirty="0" err="1"/>
              <a:t>къайсы</a:t>
            </a:r>
            <a:r>
              <a:rPr lang="ru-RU" sz="2700" dirty="0"/>
              <a:t>  </a:t>
            </a:r>
            <a:r>
              <a:rPr lang="ru-RU" sz="2700" dirty="0" err="1"/>
              <a:t>назмуну</a:t>
            </a:r>
            <a:r>
              <a:rPr lang="ru-RU" sz="2700" dirty="0"/>
              <a:t>  </a:t>
            </a:r>
            <a:r>
              <a:rPr lang="ru-RU" sz="2700" dirty="0" err="1"/>
              <a:t>эшитгенди</a:t>
            </a:r>
            <a:r>
              <a:rPr lang="ru-RU" sz="2700" dirty="0"/>
              <a:t> </a:t>
            </a:r>
            <a:r>
              <a:rPr lang="ru-RU" sz="2700" dirty="0" err="1"/>
              <a:t>К.Кулиев</a:t>
            </a:r>
            <a:r>
              <a:rPr lang="ru-RU" sz="2700" dirty="0"/>
              <a:t>? </a:t>
            </a:r>
            <a:r>
              <a:rPr lang="ru-RU" sz="2700" dirty="0" err="1"/>
              <a:t>Таулу</a:t>
            </a:r>
            <a:r>
              <a:rPr lang="ru-RU" sz="2700" dirty="0"/>
              <a:t> </a:t>
            </a:r>
            <a:r>
              <a:rPr lang="ru-RU" sz="2700" dirty="0" err="1"/>
              <a:t>болгъаным-къууанчымды</a:t>
            </a:r>
            <a:endParaRPr lang="ru-RU" sz="2700" dirty="0"/>
          </a:p>
          <a:p>
            <a:pPr marL="0" indent="0">
              <a:buNone/>
            </a:pPr>
            <a:r>
              <a:rPr lang="ru-RU" sz="2700" dirty="0" smtClean="0"/>
              <a:t>Ответ: «Всегда </a:t>
            </a:r>
            <a:r>
              <a:rPr lang="ru-RU" sz="2700" dirty="0"/>
              <a:t>гордился тем , что горец я</a:t>
            </a:r>
            <a:r>
              <a:rPr lang="ru-RU" sz="2700" dirty="0" smtClean="0"/>
              <a:t>!»</a:t>
            </a:r>
            <a:endParaRPr lang="ru-RU" sz="2700" dirty="0"/>
          </a:p>
          <a:p>
            <a:pPr marL="0" indent="0">
              <a:buNone/>
            </a:pPr>
            <a:r>
              <a:rPr lang="ru-RU" sz="2700" dirty="0" smtClean="0"/>
              <a:t>4</a:t>
            </a:r>
            <a:r>
              <a:rPr lang="ru-RU" sz="2700" dirty="0"/>
              <a:t>. Кто умирает на белом снегу? Не </a:t>
            </a:r>
            <a:r>
              <a:rPr lang="ru-RU" sz="2700" dirty="0" err="1" smtClean="0"/>
              <a:t>ёледи</a:t>
            </a:r>
            <a:r>
              <a:rPr lang="ru-RU" sz="2700" dirty="0" smtClean="0"/>
              <a:t> </a:t>
            </a:r>
            <a:r>
              <a:rPr lang="ru-RU" sz="2700" dirty="0" err="1" smtClean="0"/>
              <a:t>акъ</a:t>
            </a:r>
            <a:r>
              <a:rPr lang="ru-RU" sz="2700" dirty="0" smtClean="0"/>
              <a:t> </a:t>
            </a:r>
            <a:r>
              <a:rPr lang="ru-RU" sz="2700" dirty="0" err="1" smtClean="0"/>
              <a:t>къарда</a:t>
            </a:r>
            <a:r>
              <a:rPr lang="ru-RU" sz="2700" dirty="0"/>
              <a:t>?</a:t>
            </a:r>
          </a:p>
          <a:p>
            <a:pPr marL="0" indent="0">
              <a:buNone/>
            </a:pPr>
            <a:r>
              <a:rPr lang="ru-RU" sz="2700" dirty="0" smtClean="0"/>
              <a:t>Ответ: чёрный конь</a:t>
            </a:r>
            <a:endParaRPr lang="ru-RU" sz="2700" dirty="0"/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4488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80304"/>
            <a:ext cx="11925837" cy="658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5. Кого хотел спасти добрый муравей в сказке</a:t>
            </a:r>
            <a:r>
              <a:rPr lang="ru-RU" sz="2800" dirty="0" smtClean="0"/>
              <a:t>? «</a:t>
            </a:r>
            <a:r>
              <a:rPr lang="ru-RU" sz="2800" dirty="0" err="1"/>
              <a:t>Халал</a:t>
            </a:r>
            <a:r>
              <a:rPr lang="ru-RU" sz="2800" dirty="0"/>
              <a:t>  </a:t>
            </a:r>
            <a:r>
              <a:rPr lang="ru-RU" sz="2800" dirty="0" err="1"/>
              <a:t>къумурчха</a:t>
            </a:r>
            <a:r>
              <a:rPr lang="ru-RU" sz="2800" dirty="0"/>
              <a:t>» </a:t>
            </a:r>
            <a:r>
              <a:rPr lang="ru-RU" sz="2800" dirty="0" err="1"/>
              <a:t>жомакъда</a:t>
            </a:r>
            <a:r>
              <a:rPr lang="ru-RU" sz="2800" dirty="0"/>
              <a:t>  </a:t>
            </a:r>
            <a:r>
              <a:rPr lang="ru-RU" sz="2800" dirty="0" err="1"/>
              <a:t>кимни</a:t>
            </a:r>
            <a:r>
              <a:rPr lang="ru-RU" sz="2800" dirty="0"/>
              <a:t>  </a:t>
            </a:r>
            <a:r>
              <a:rPr lang="ru-RU" sz="2800" dirty="0" err="1"/>
              <a:t>къутхарыргъа</a:t>
            </a:r>
            <a:r>
              <a:rPr lang="ru-RU" sz="2800" dirty="0"/>
              <a:t>  </a:t>
            </a:r>
            <a:r>
              <a:rPr lang="ru-RU" sz="2800" dirty="0" err="1"/>
              <a:t>сюе</a:t>
            </a:r>
            <a:r>
              <a:rPr lang="ru-RU" sz="2800" dirty="0"/>
              <a:t>  </a:t>
            </a:r>
            <a:r>
              <a:rPr lang="ru-RU" sz="2800" dirty="0" err="1" smtClean="0"/>
              <a:t>эди</a:t>
            </a:r>
            <a:r>
              <a:rPr lang="ru-RU" sz="2800" dirty="0" smtClean="0"/>
              <a:t> ?</a:t>
            </a:r>
          </a:p>
          <a:p>
            <a:pPr marL="0" indent="0">
              <a:buNone/>
            </a:pPr>
            <a:r>
              <a:rPr lang="ru-RU" sz="2800" dirty="0" smtClean="0"/>
              <a:t>Ответ: козлёнка (</a:t>
            </a:r>
            <a:r>
              <a:rPr lang="ru-RU" sz="2800" dirty="0" err="1" smtClean="0"/>
              <a:t>Улакъны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6</a:t>
            </a:r>
            <a:r>
              <a:rPr lang="ru-RU" sz="2800" dirty="0"/>
              <a:t>. Как называлась первая книга поэта</a:t>
            </a:r>
            <a:r>
              <a:rPr lang="ru-RU" sz="2800" dirty="0" smtClean="0"/>
              <a:t>!</a:t>
            </a:r>
            <a:r>
              <a:rPr lang="ru-RU" sz="2800" dirty="0"/>
              <a:t> </a:t>
            </a:r>
            <a:r>
              <a:rPr lang="ru-RU" sz="2800" dirty="0" err="1"/>
              <a:t>Поэтни</a:t>
            </a:r>
            <a:r>
              <a:rPr lang="ru-RU" sz="2800" dirty="0"/>
              <a:t>  </a:t>
            </a:r>
            <a:r>
              <a:rPr lang="ru-RU" sz="2800" dirty="0" err="1"/>
              <a:t>биринчи</a:t>
            </a:r>
            <a:r>
              <a:rPr lang="ru-RU" sz="2800" dirty="0"/>
              <a:t>  </a:t>
            </a:r>
            <a:r>
              <a:rPr lang="ru-RU" sz="2800" dirty="0" err="1"/>
              <a:t>чыкъгъан</a:t>
            </a:r>
            <a:r>
              <a:rPr lang="ru-RU" sz="2800" dirty="0"/>
              <a:t> </a:t>
            </a:r>
            <a:r>
              <a:rPr lang="ru-RU" sz="2800" dirty="0" err="1"/>
              <a:t>китабыны</a:t>
            </a:r>
            <a:r>
              <a:rPr lang="ru-RU" sz="2800" dirty="0"/>
              <a:t>  </a:t>
            </a:r>
            <a:r>
              <a:rPr lang="ru-RU" sz="2800" dirty="0" err="1"/>
              <a:t>аты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Ответ: </a:t>
            </a:r>
            <a:r>
              <a:rPr lang="ru-RU" sz="2800" dirty="0"/>
              <a:t>Салам </a:t>
            </a:r>
            <a:r>
              <a:rPr lang="ru-RU" sz="2800" dirty="0" err="1" smtClean="0"/>
              <a:t>эрттенлик</a:t>
            </a:r>
            <a:r>
              <a:rPr lang="ru-RU" sz="2800" dirty="0" smtClean="0"/>
              <a:t>! (Привет утро!)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7</a:t>
            </a:r>
            <a:r>
              <a:rPr lang="ru-RU" sz="2800" dirty="0"/>
              <a:t>. Мальчик  и  что  купаются  вместе  в  </a:t>
            </a:r>
            <a:r>
              <a:rPr lang="ru-RU" sz="2800" dirty="0" smtClean="0"/>
              <a:t>воде? </a:t>
            </a:r>
            <a:r>
              <a:rPr lang="ru-RU" sz="2800" dirty="0" err="1" smtClean="0"/>
              <a:t>Жашчыкъ</a:t>
            </a:r>
            <a:r>
              <a:rPr lang="ru-RU" sz="2800" dirty="0" smtClean="0"/>
              <a:t>  </a:t>
            </a:r>
            <a:r>
              <a:rPr lang="ru-RU" sz="2800" dirty="0" err="1"/>
              <a:t>бла</a:t>
            </a:r>
            <a:r>
              <a:rPr lang="ru-RU" sz="2800" dirty="0"/>
              <a:t> не </a:t>
            </a:r>
            <a:r>
              <a:rPr lang="ru-RU" sz="2800" dirty="0" err="1"/>
              <a:t>зат</a:t>
            </a:r>
            <a:r>
              <a:rPr lang="ru-RU" sz="2800" dirty="0"/>
              <a:t>  </a:t>
            </a:r>
            <a:r>
              <a:rPr lang="ru-RU" sz="2800" dirty="0" err="1"/>
              <a:t>жууунадыла</a:t>
            </a:r>
            <a:r>
              <a:rPr lang="ru-RU" sz="2800" dirty="0"/>
              <a:t>  </a:t>
            </a:r>
            <a:r>
              <a:rPr lang="ru-RU" sz="2800" dirty="0" err="1"/>
              <a:t>бирге</a:t>
            </a:r>
            <a:r>
              <a:rPr lang="ru-RU" sz="2800" dirty="0"/>
              <a:t> </a:t>
            </a:r>
            <a:r>
              <a:rPr lang="ru-RU" sz="2800" dirty="0" err="1"/>
              <a:t>сууда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Ответ: Облако (</a:t>
            </a:r>
            <a:r>
              <a:rPr lang="ru-RU" sz="2800" dirty="0" err="1" smtClean="0"/>
              <a:t>булут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8.Пуст  никогда  не умирают</a:t>
            </a:r>
            <a:r>
              <a:rPr lang="ru-RU" sz="2800" dirty="0" smtClean="0"/>
              <a:t>… … </a:t>
            </a:r>
            <a:r>
              <a:rPr lang="ru-RU" sz="2800" dirty="0" err="1"/>
              <a:t>бир</a:t>
            </a:r>
            <a:r>
              <a:rPr lang="ru-RU" sz="2800" dirty="0"/>
              <a:t>  </a:t>
            </a:r>
            <a:r>
              <a:rPr lang="ru-RU" sz="2800" dirty="0" err="1"/>
              <a:t>заманда</a:t>
            </a:r>
            <a:r>
              <a:rPr lang="ru-RU" sz="2800" dirty="0"/>
              <a:t>  да </a:t>
            </a:r>
            <a:r>
              <a:rPr lang="ru-RU" sz="2800" dirty="0" err="1"/>
              <a:t>ёлмесинле</a:t>
            </a:r>
            <a:r>
              <a:rPr lang="ru-RU" sz="2800" dirty="0"/>
              <a:t> </a:t>
            </a:r>
          </a:p>
          <a:p>
            <a:pPr marL="0" indent="0">
              <a:buNone/>
            </a:pPr>
            <a:r>
              <a:rPr lang="ru-RU" sz="2800" dirty="0" smtClean="0"/>
              <a:t>Ответ: дети (</a:t>
            </a:r>
            <a:r>
              <a:rPr lang="ru-RU" sz="2800" dirty="0" err="1" smtClean="0"/>
              <a:t>сабийле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VIII.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Ведущий подводит итоги игры, награждает победителей и благодарит всех за участие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«Ты — мне, я — тебе».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Сен-манга</a:t>
            </a:r>
            <a:r>
              <a:rPr lang="ru-RU" dirty="0" smtClean="0"/>
              <a:t>, мен </a:t>
            </a:r>
            <a:r>
              <a:rPr lang="ru-RU" dirty="0" err="1" smtClean="0"/>
              <a:t>санга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Ведущий объявляет о начале конкурса «Ты — мне, я — тебе». Команды поочередно задают друг другу подготовленные заранее вопросы.</a:t>
            </a:r>
          </a:p>
          <a:p>
            <a:r>
              <a:rPr lang="ru-RU" dirty="0" err="1" smtClean="0"/>
              <a:t>Бир</a:t>
            </a:r>
            <a:r>
              <a:rPr lang="ru-RU" dirty="0" smtClean="0"/>
              <a:t>  </a:t>
            </a:r>
            <a:r>
              <a:rPr lang="ru-RU" dirty="0" err="1" smtClean="0"/>
              <a:t>Бирге</a:t>
            </a:r>
            <a:r>
              <a:rPr lang="ru-RU" dirty="0" smtClean="0"/>
              <a:t>  командала  </a:t>
            </a:r>
            <a:r>
              <a:rPr lang="ru-RU" dirty="0" err="1" smtClean="0"/>
              <a:t>соруула</a:t>
            </a:r>
            <a:r>
              <a:rPr lang="ru-RU" dirty="0" smtClean="0"/>
              <a:t>  </a:t>
            </a:r>
            <a:r>
              <a:rPr lang="ru-RU" dirty="0" err="1" smtClean="0"/>
              <a:t>бередиле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1241089" cy="6128386"/>
          </a:xfrm>
        </p:spPr>
        <p:txBody>
          <a:bodyPr/>
          <a:lstStyle/>
          <a:p>
            <a:r>
              <a:rPr lang="ru-RU" sz="5400" dirty="0"/>
              <a:t>Ход игры</a:t>
            </a:r>
            <a:br>
              <a:rPr lang="ru-RU" sz="5400" dirty="0"/>
            </a:br>
            <a:r>
              <a:rPr lang="ru-RU" sz="5400" dirty="0" smtClean="0"/>
              <a:t>Каждая </a:t>
            </a:r>
            <a:r>
              <a:rPr lang="ru-RU" sz="5400" dirty="0"/>
              <a:t>команда по очереди отвечает в течение двух минут на одни и те же вопросы. За каждый правильный ответ команда получает одно очко. Вот эти вопросы.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2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VIII.</a:t>
            </a:r>
            <a:r>
              <a:rPr lang="ru-RU" dirty="0" smtClean="0"/>
              <a:t> Ведущий подводит итоги игры, награждает победителей и благодарит всех за участие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VIII.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Ведущий подводит итоги игры, награждает победителей и благодарит всех за участие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66220"/>
          </a:xfrm>
        </p:spPr>
        <p:txBody>
          <a:bodyPr/>
          <a:lstStyle/>
          <a:p>
            <a:r>
              <a:rPr lang="ru-RU" dirty="0" err="1" smtClean="0"/>
              <a:t>Ана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HzAxglc8BX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7701" y="23146011"/>
            <a:ext cx="4536490" cy="8086726"/>
          </a:xfrm>
          <a:prstGeom prst="rect">
            <a:avLst/>
          </a:prstGeom>
          <a:noFill/>
        </p:spPr>
      </p:pic>
      <p:pic>
        <p:nvPicPr>
          <p:cNvPr id="1027" name="Picture 3" descr="C:\Users\user\Desktop\tzjYS3WqB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42" y="182880"/>
            <a:ext cx="4180115" cy="605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Индира</a:t>
            </a:r>
            <a:r>
              <a:rPr lang="ru-RU" dirty="0" smtClean="0"/>
              <a:t> Ганди Индианы  </a:t>
            </a:r>
            <a:r>
              <a:rPr lang="ru-RU" dirty="0" err="1" smtClean="0"/>
              <a:t>башчысы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052918"/>
            <a:ext cx="8059783" cy="41954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zvFqtg9XT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057" y="1915886"/>
            <a:ext cx="8940800" cy="427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Къара</a:t>
            </a:r>
            <a:r>
              <a:rPr lang="ru-RU" dirty="0" smtClean="0"/>
              <a:t> </a:t>
            </a:r>
            <a:r>
              <a:rPr lang="ru-RU" dirty="0" err="1" smtClean="0"/>
              <a:t>ат</a:t>
            </a:r>
            <a:r>
              <a:rPr lang="ru-RU" dirty="0" smtClean="0"/>
              <a:t>  </a:t>
            </a:r>
            <a:r>
              <a:rPr lang="ru-RU" dirty="0" err="1" smtClean="0"/>
              <a:t>акъ</a:t>
            </a:r>
            <a:r>
              <a:rPr lang="ru-RU" dirty="0" smtClean="0"/>
              <a:t>  </a:t>
            </a:r>
            <a:r>
              <a:rPr lang="ru-RU" dirty="0" err="1" smtClean="0"/>
              <a:t>къарда</a:t>
            </a:r>
            <a:r>
              <a:rPr lang="ru-RU" dirty="0" smtClean="0"/>
              <a:t>  </a:t>
            </a:r>
            <a:r>
              <a:rPr lang="ru-RU" dirty="0" err="1" smtClean="0"/>
              <a:t>ёледи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Users\user\Desktop\HzAxglc8BX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915" y="1494971"/>
            <a:ext cx="10697028" cy="515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Сабийле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Users\888\Desktop\65662863_350000470_287c2a60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627" y="2052638"/>
            <a:ext cx="10508104" cy="419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Таш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-2_previe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9527" y="2113614"/>
            <a:ext cx="9428813" cy="42422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Улакъчыкъ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1123406"/>
            <a:ext cx="4049485" cy="51249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16" y="143625"/>
            <a:ext cx="11215331" cy="1324567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smtClean="0"/>
              <a:t>Когда </a:t>
            </a:r>
            <a:r>
              <a:rPr lang="ru-RU" dirty="0"/>
              <a:t>и где родился </a:t>
            </a:r>
            <a:r>
              <a:rPr lang="ru-RU" dirty="0" err="1" smtClean="0"/>
              <a:t>К.Ш.Кулиев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/>
              <a:t>Къачан</a:t>
            </a:r>
            <a:r>
              <a:rPr lang="ru-RU" dirty="0"/>
              <a:t>  эм  </a:t>
            </a:r>
            <a:r>
              <a:rPr lang="ru-RU" dirty="0" err="1"/>
              <a:t>къайда</a:t>
            </a:r>
            <a:r>
              <a:rPr lang="ru-RU" dirty="0"/>
              <a:t>  </a:t>
            </a:r>
            <a:r>
              <a:rPr lang="ru-RU" dirty="0" err="1"/>
              <a:t>туугъанды</a:t>
            </a:r>
            <a:r>
              <a:rPr lang="ru-RU" dirty="0"/>
              <a:t>  </a:t>
            </a:r>
            <a:r>
              <a:rPr lang="ru-RU" dirty="0" err="1"/>
              <a:t>К.Кулиев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16" y="1468192"/>
            <a:ext cx="10951313" cy="888643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Ответ:1917</a:t>
            </a:r>
            <a:r>
              <a:rPr lang="ru-RU" sz="4000" dirty="0"/>
              <a:t>, 1 ноября  в селении Эл </a:t>
            </a:r>
            <a:r>
              <a:rPr lang="ru-RU" sz="4000" dirty="0" err="1"/>
              <a:t>тюбю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81716" y="2131039"/>
            <a:ext cx="11590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2. Как звали первого учителя </a:t>
            </a:r>
            <a:r>
              <a:rPr lang="ru-RU" sz="4000" dirty="0" smtClean="0"/>
              <a:t>поэта. </a:t>
            </a:r>
            <a:r>
              <a:rPr lang="ru-RU" sz="4000" dirty="0" err="1" smtClean="0"/>
              <a:t>Поэтни</a:t>
            </a:r>
            <a:r>
              <a:rPr lang="ru-RU" sz="4000" dirty="0" smtClean="0"/>
              <a:t>  </a:t>
            </a:r>
            <a:r>
              <a:rPr lang="ru-RU" sz="4000" dirty="0" err="1"/>
              <a:t>биринчи</a:t>
            </a:r>
            <a:r>
              <a:rPr lang="ru-RU" sz="4000" dirty="0"/>
              <a:t>  </a:t>
            </a:r>
            <a:r>
              <a:rPr lang="ru-RU" sz="4000" dirty="0" err="1"/>
              <a:t>устазыны</a:t>
            </a:r>
            <a:r>
              <a:rPr lang="ru-RU" sz="4000" dirty="0"/>
              <a:t>  </a:t>
            </a:r>
            <a:r>
              <a:rPr lang="ru-RU" sz="4000" dirty="0" err="1"/>
              <a:t>аты</a:t>
            </a:r>
            <a:r>
              <a:rPr lang="ru-RU" sz="4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16" y="3409439"/>
            <a:ext cx="713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Ответ:(Борис Игнатьевич)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1716" y="4117325"/>
            <a:ext cx="11498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3. Имя матери поэта. </a:t>
            </a:r>
            <a:r>
              <a:rPr lang="ru-RU" sz="4000" dirty="0" err="1" smtClean="0"/>
              <a:t>Къайсынны</a:t>
            </a:r>
            <a:r>
              <a:rPr lang="ru-RU" sz="4000" dirty="0" smtClean="0"/>
              <a:t>  </a:t>
            </a:r>
            <a:r>
              <a:rPr lang="ru-RU" sz="4000" dirty="0" err="1" smtClean="0"/>
              <a:t>анасыны</a:t>
            </a:r>
            <a:r>
              <a:rPr lang="ru-RU" sz="4000" dirty="0" smtClean="0"/>
              <a:t>  </a:t>
            </a:r>
            <a:r>
              <a:rPr lang="ru-RU" sz="4000" dirty="0" err="1" smtClean="0"/>
              <a:t>аты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716" y="5440764"/>
            <a:ext cx="555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</a:t>
            </a:r>
            <a:r>
              <a:rPr lang="ru-RU" sz="4000" dirty="0" err="1" smtClean="0"/>
              <a:t>Узеирхан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31204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334852"/>
            <a:ext cx="11754118" cy="6523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4</a:t>
            </a:r>
            <a:r>
              <a:rPr lang="ru-RU" sz="3200" dirty="0"/>
              <a:t>. Во сколько лет он написал свое первое </a:t>
            </a:r>
            <a:r>
              <a:rPr lang="ru-RU" sz="3200" dirty="0" smtClean="0"/>
              <a:t>стихотворение. </a:t>
            </a:r>
            <a:r>
              <a:rPr lang="ru-RU" sz="3200" dirty="0" err="1" smtClean="0"/>
              <a:t>Ненча</a:t>
            </a:r>
            <a:r>
              <a:rPr lang="ru-RU" sz="3200" dirty="0" smtClean="0"/>
              <a:t>  </a:t>
            </a:r>
            <a:r>
              <a:rPr lang="ru-RU" sz="3200" dirty="0" err="1"/>
              <a:t>жылда</a:t>
            </a:r>
            <a:r>
              <a:rPr lang="ru-RU" sz="3200" dirty="0"/>
              <a:t>  </a:t>
            </a:r>
            <a:r>
              <a:rPr lang="ru-RU" sz="3200" dirty="0" err="1"/>
              <a:t>жазгъанды</a:t>
            </a:r>
            <a:r>
              <a:rPr lang="ru-RU" sz="3200" dirty="0"/>
              <a:t>  </a:t>
            </a:r>
            <a:r>
              <a:rPr lang="ru-RU" sz="3200" dirty="0" err="1"/>
              <a:t>биринчи</a:t>
            </a:r>
            <a:r>
              <a:rPr lang="ru-RU" sz="3200" dirty="0"/>
              <a:t>  </a:t>
            </a:r>
            <a:r>
              <a:rPr lang="ru-RU" sz="3200" dirty="0" err="1"/>
              <a:t>чыгъармасын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r>
              <a:rPr lang="ru-RU" sz="3200" dirty="0" smtClean="0"/>
              <a:t>Ответ:</a:t>
            </a:r>
            <a:r>
              <a:rPr lang="ru-RU" sz="3200" dirty="0"/>
              <a:t> в 10 лет</a:t>
            </a:r>
          </a:p>
          <a:p>
            <a:pPr marL="0" indent="0">
              <a:buNone/>
            </a:pPr>
            <a:r>
              <a:rPr lang="ru-RU" sz="3200" dirty="0"/>
              <a:t>5. Какого русского поэта перевёл на балкарский </a:t>
            </a:r>
            <a:r>
              <a:rPr lang="ru-RU" sz="3200" dirty="0" smtClean="0"/>
              <a:t>язык. </a:t>
            </a:r>
            <a:r>
              <a:rPr lang="ru-RU" sz="3200" dirty="0" err="1" smtClean="0"/>
              <a:t>Къайсы</a:t>
            </a:r>
            <a:r>
              <a:rPr lang="ru-RU" sz="3200" dirty="0" smtClean="0"/>
              <a:t>  </a:t>
            </a:r>
            <a:r>
              <a:rPr lang="ru-RU" sz="3200" dirty="0" err="1"/>
              <a:t>оруслу</a:t>
            </a:r>
            <a:r>
              <a:rPr lang="ru-RU" sz="3200" dirty="0"/>
              <a:t>  </a:t>
            </a:r>
            <a:r>
              <a:rPr lang="ru-RU" sz="3200" dirty="0" err="1"/>
              <a:t>жазыучуну</a:t>
            </a:r>
            <a:r>
              <a:rPr lang="ru-RU" sz="3200" dirty="0"/>
              <a:t>  </a:t>
            </a:r>
            <a:r>
              <a:rPr lang="ru-RU" sz="3200" dirty="0" err="1"/>
              <a:t>кёчюргенди</a:t>
            </a:r>
            <a:r>
              <a:rPr lang="ru-RU" sz="3200" dirty="0"/>
              <a:t> тау  </a:t>
            </a:r>
            <a:r>
              <a:rPr lang="ru-RU" sz="3200" dirty="0" err="1"/>
              <a:t>тилге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r>
              <a:rPr lang="ru-RU" sz="3200" dirty="0" smtClean="0"/>
              <a:t>Ответ: </a:t>
            </a:r>
            <a:r>
              <a:rPr lang="ru-RU" sz="3200" dirty="0" err="1" smtClean="0"/>
              <a:t>А.С.Пушкина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6. Как называлось произведение,  которое было  </a:t>
            </a:r>
            <a:r>
              <a:rPr lang="ru-RU" sz="3200" dirty="0" smtClean="0"/>
              <a:t>переведено. Тау </a:t>
            </a:r>
            <a:r>
              <a:rPr lang="ru-RU" sz="3200" dirty="0" err="1"/>
              <a:t>тилге</a:t>
            </a:r>
            <a:r>
              <a:rPr lang="ru-RU" sz="3200" dirty="0"/>
              <a:t>  </a:t>
            </a:r>
            <a:r>
              <a:rPr lang="ru-RU" sz="3200" dirty="0" err="1"/>
              <a:t>кёчюрюлген</a:t>
            </a:r>
            <a:r>
              <a:rPr lang="ru-RU" sz="3200" dirty="0"/>
              <a:t>  </a:t>
            </a:r>
            <a:r>
              <a:rPr lang="ru-RU" sz="3200" dirty="0" err="1"/>
              <a:t>орус</a:t>
            </a:r>
            <a:r>
              <a:rPr lang="ru-RU" sz="3200" dirty="0"/>
              <a:t>  </a:t>
            </a:r>
            <a:r>
              <a:rPr lang="ru-RU" sz="3200" dirty="0" err="1"/>
              <a:t>жазыучуну</a:t>
            </a:r>
            <a:r>
              <a:rPr lang="ru-RU" sz="3200" dirty="0"/>
              <a:t>   </a:t>
            </a:r>
            <a:r>
              <a:rPr lang="ru-RU" sz="3200" dirty="0" err="1"/>
              <a:t>чыгъармасыны</a:t>
            </a:r>
            <a:r>
              <a:rPr lang="ru-RU" sz="3200" dirty="0"/>
              <a:t>  </a:t>
            </a:r>
            <a:r>
              <a:rPr lang="ru-RU" sz="3200" dirty="0" err="1"/>
              <a:t>атын</a:t>
            </a:r>
            <a:r>
              <a:rPr lang="ru-RU" sz="3200" dirty="0"/>
              <a:t>  </a:t>
            </a:r>
            <a:r>
              <a:rPr lang="ru-RU" sz="3200" dirty="0" err="1"/>
              <a:t>айтыгъыз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>Ответ: «.</a:t>
            </a:r>
            <a:r>
              <a:rPr lang="ru-RU" sz="3200" dirty="0"/>
              <a:t>Узник»  « </a:t>
            </a:r>
            <a:r>
              <a:rPr lang="ru-RU" sz="3200" dirty="0" err="1"/>
              <a:t>Тутхун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7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67425"/>
            <a:ext cx="11487955" cy="646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7. Куда он поступил </a:t>
            </a:r>
            <a:r>
              <a:rPr lang="ru-RU" sz="2800" dirty="0" smtClean="0"/>
              <a:t>учиться. </a:t>
            </a:r>
            <a:r>
              <a:rPr lang="ru-RU" sz="2800" dirty="0" err="1" smtClean="0"/>
              <a:t>Бийик</a:t>
            </a:r>
            <a:r>
              <a:rPr lang="ru-RU" sz="2800" dirty="0" smtClean="0"/>
              <a:t>  </a:t>
            </a:r>
            <a:r>
              <a:rPr lang="ru-RU" sz="2800" dirty="0" err="1" smtClean="0"/>
              <a:t>окъууалыр</a:t>
            </a:r>
            <a:r>
              <a:rPr lang="ru-RU" sz="2800" dirty="0" smtClean="0"/>
              <a:t>  </a:t>
            </a:r>
            <a:r>
              <a:rPr lang="ru-RU" sz="2800" dirty="0" err="1"/>
              <a:t>ючюн</a:t>
            </a:r>
            <a:r>
              <a:rPr lang="ru-RU" sz="2800" dirty="0"/>
              <a:t>  </a:t>
            </a:r>
            <a:r>
              <a:rPr lang="ru-RU" sz="2800" dirty="0" err="1"/>
              <a:t>къайры</a:t>
            </a:r>
            <a:r>
              <a:rPr lang="ru-RU" sz="2800" dirty="0"/>
              <a:t>  </a:t>
            </a:r>
            <a:r>
              <a:rPr lang="ru-RU" sz="2800" dirty="0" err="1"/>
              <a:t>киргенди</a:t>
            </a:r>
            <a:r>
              <a:rPr lang="ru-RU" sz="2800" dirty="0"/>
              <a:t> 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Ответ: </a:t>
            </a:r>
            <a:r>
              <a:rPr lang="ru-RU" sz="2800" dirty="0"/>
              <a:t>В </a:t>
            </a:r>
            <a:r>
              <a:rPr lang="ru-RU" sz="2800" dirty="0" smtClean="0"/>
              <a:t>ГИТИС</a:t>
            </a:r>
          </a:p>
          <a:p>
            <a:pPr marL="0" indent="0">
              <a:buNone/>
            </a:pPr>
            <a:r>
              <a:rPr lang="ru-RU" sz="2800" dirty="0" smtClean="0"/>
              <a:t>8. Назовите улицу – на которой находится памятник </a:t>
            </a:r>
            <a:r>
              <a:rPr lang="ru-RU" sz="2800" dirty="0" err="1" smtClean="0"/>
              <a:t>К.Ш.Кулиеву</a:t>
            </a:r>
            <a:r>
              <a:rPr lang="ru-RU" sz="2800" dirty="0" smtClean="0"/>
              <a:t>. </a:t>
            </a:r>
            <a:r>
              <a:rPr lang="ru-RU" sz="2800" dirty="0" err="1" smtClean="0"/>
              <a:t>Поэтни</a:t>
            </a:r>
            <a:r>
              <a:rPr lang="ru-RU" sz="2800" dirty="0" smtClean="0"/>
              <a:t>  </a:t>
            </a:r>
            <a:r>
              <a:rPr lang="ru-RU" sz="2800" dirty="0" err="1"/>
              <a:t>памятниги</a:t>
            </a:r>
            <a:r>
              <a:rPr lang="ru-RU" sz="2800" dirty="0"/>
              <a:t>  </a:t>
            </a:r>
            <a:r>
              <a:rPr lang="ru-RU" sz="2800" dirty="0" err="1"/>
              <a:t>тургъан</a:t>
            </a:r>
            <a:r>
              <a:rPr lang="ru-RU" sz="2800" dirty="0"/>
              <a:t>  </a:t>
            </a:r>
            <a:r>
              <a:rPr lang="ru-RU" sz="2800" dirty="0" err="1"/>
              <a:t>орамны</a:t>
            </a:r>
            <a:r>
              <a:rPr lang="ru-RU" sz="2800" dirty="0"/>
              <a:t>   </a:t>
            </a:r>
            <a:r>
              <a:rPr lang="ru-RU" sz="2800" dirty="0" err="1"/>
              <a:t>аты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Ответ: Проспект </a:t>
            </a:r>
            <a:r>
              <a:rPr lang="ru-RU" sz="2800" dirty="0" err="1"/>
              <a:t>К.Кулиева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9</a:t>
            </a:r>
            <a:r>
              <a:rPr lang="ru-RU" sz="2800" dirty="0"/>
              <a:t>. Кого поэт считал своим учителем </a:t>
            </a:r>
            <a:r>
              <a:rPr lang="ru-RU" sz="2800" dirty="0" smtClean="0"/>
              <a:t>. </a:t>
            </a:r>
            <a:r>
              <a:rPr lang="ru-RU" sz="2800" dirty="0" err="1" smtClean="0"/>
              <a:t>Кесини</a:t>
            </a:r>
            <a:r>
              <a:rPr lang="ru-RU" sz="2800" dirty="0" smtClean="0"/>
              <a:t>  </a:t>
            </a:r>
            <a:r>
              <a:rPr lang="ru-RU" sz="2800" dirty="0" err="1"/>
              <a:t>устазына</a:t>
            </a:r>
            <a:r>
              <a:rPr lang="ru-RU" sz="2800" dirty="0"/>
              <a:t>  </a:t>
            </a:r>
            <a:r>
              <a:rPr lang="ru-RU" sz="2800" dirty="0" err="1"/>
              <a:t>кимни</a:t>
            </a:r>
            <a:r>
              <a:rPr lang="ru-RU" sz="2800" dirty="0"/>
              <a:t>  </a:t>
            </a:r>
            <a:r>
              <a:rPr lang="ru-RU" sz="2800" dirty="0" err="1"/>
              <a:t>санагъанды</a:t>
            </a:r>
            <a:r>
              <a:rPr lang="ru-RU" sz="2800" dirty="0"/>
              <a:t>  поэт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Ответ: </a:t>
            </a:r>
            <a:r>
              <a:rPr lang="ru-RU" sz="2800" dirty="0" err="1" smtClean="0"/>
              <a:t>Кязима</a:t>
            </a:r>
            <a:r>
              <a:rPr lang="ru-RU" sz="2800" dirty="0" smtClean="0"/>
              <a:t> </a:t>
            </a:r>
            <a:r>
              <a:rPr lang="ru-RU" sz="2800" dirty="0" err="1"/>
              <a:t>Мечиева</a:t>
            </a:r>
            <a:r>
              <a:rPr lang="ru-RU" sz="2800" dirty="0"/>
              <a:t>  </a:t>
            </a:r>
          </a:p>
          <a:p>
            <a:pPr marL="0" indent="0">
              <a:buNone/>
            </a:pPr>
            <a:r>
              <a:rPr lang="ru-RU" sz="2800" dirty="0"/>
              <a:t>10. Во сколько лет </a:t>
            </a:r>
            <a:r>
              <a:rPr lang="ru-RU" sz="2800" dirty="0" err="1" smtClean="0"/>
              <a:t>былы</a:t>
            </a:r>
            <a:r>
              <a:rPr lang="ru-RU" sz="2800" dirty="0" smtClean="0"/>
              <a:t> </a:t>
            </a:r>
            <a:r>
              <a:rPr lang="ru-RU" sz="2800" dirty="0"/>
              <a:t>опубликована первая работа </a:t>
            </a:r>
            <a:r>
              <a:rPr lang="ru-RU" sz="2800" dirty="0" smtClean="0"/>
              <a:t>поэта. </a:t>
            </a:r>
            <a:r>
              <a:rPr lang="ru-RU" sz="2800" dirty="0" err="1" smtClean="0"/>
              <a:t>Биринчи</a:t>
            </a:r>
            <a:r>
              <a:rPr lang="ru-RU" sz="2800" dirty="0" smtClean="0"/>
              <a:t>  </a:t>
            </a:r>
            <a:r>
              <a:rPr lang="ru-RU" sz="2800" dirty="0" err="1"/>
              <a:t>жазыу</a:t>
            </a:r>
            <a:r>
              <a:rPr lang="ru-RU" sz="2800" dirty="0"/>
              <a:t>  </a:t>
            </a:r>
            <a:r>
              <a:rPr lang="ru-RU" sz="2800" dirty="0" err="1"/>
              <a:t>ишин</a:t>
            </a:r>
            <a:r>
              <a:rPr lang="ru-RU" sz="2800" dirty="0"/>
              <a:t>  </a:t>
            </a:r>
            <a:r>
              <a:rPr lang="ru-RU" sz="2800" dirty="0" err="1"/>
              <a:t>ненча</a:t>
            </a:r>
            <a:r>
              <a:rPr lang="ru-RU" sz="2800" dirty="0"/>
              <a:t>  </a:t>
            </a:r>
            <a:r>
              <a:rPr lang="ru-RU" sz="2800" dirty="0" err="1"/>
              <a:t>жылында</a:t>
            </a:r>
            <a:r>
              <a:rPr lang="ru-RU" sz="2800" dirty="0"/>
              <a:t>  </a:t>
            </a:r>
            <a:r>
              <a:rPr lang="ru-RU" sz="2800" dirty="0" err="1"/>
              <a:t>басмалагъанды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Ответ: в </a:t>
            </a:r>
            <a:r>
              <a:rPr lang="ru-RU" sz="2800" dirty="0"/>
              <a:t>17лет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530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7"/>
            <a:ext cx="11305483" cy="5780657"/>
          </a:xfrm>
        </p:spPr>
        <p:txBody>
          <a:bodyPr/>
          <a:lstStyle/>
          <a:p>
            <a:r>
              <a:rPr lang="ru-RU" sz="4800" dirty="0"/>
              <a:t>Ведущий объявляет о начале второго тура «Заморочки из бочки». Члены команды по очереди вытаскивают бочонки с номерами вопросов и отвечают на них после 30-секундного обсуждения. Приведем эти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5107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" y="115910"/>
            <a:ext cx="11758411" cy="6632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1. Кто </a:t>
            </a:r>
            <a:r>
              <a:rPr lang="ru-RU" sz="2600" dirty="0"/>
              <a:t>процитировал стихи </a:t>
            </a:r>
            <a:r>
              <a:rPr lang="ru-RU" sz="2600" dirty="0" err="1"/>
              <a:t>К.Кулиева</a:t>
            </a:r>
            <a:r>
              <a:rPr lang="ru-RU" sz="2600" dirty="0"/>
              <a:t> в борьбе за мир во всём мире?</a:t>
            </a:r>
          </a:p>
          <a:p>
            <a:pPr marL="0" indent="0">
              <a:buNone/>
            </a:pPr>
            <a:r>
              <a:rPr lang="ru-RU" sz="2600" dirty="0" err="1"/>
              <a:t>Къайсы</a:t>
            </a:r>
            <a:r>
              <a:rPr lang="ru-RU" sz="2600" dirty="0"/>
              <a:t>  </a:t>
            </a:r>
            <a:r>
              <a:rPr lang="ru-RU" sz="2600" dirty="0" err="1"/>
              <a:t>къырал</a:t>
            </a:r>
            <a:r>
              <a:rPr lang="ru-RU" sz="2600" dirty="0"/>
              <a:t>  </a:t>
            </a:r>
            <a:r>
              <a:rPr lang="ru-RU" sz="2600" dirty="0" err="1"/>
              <a:t>башчы</a:t>
            </a:r>
            <a:r>
              <a:rPr lang="ru-RU" sz="2600" dirty="0"/>
              <a:t>,  </a:t>
            </a:r>
            <a:r>
              <a:rPr lang="ru-RU" sz="2600" dirty="0" err="1"/>
              <a:t>мамырлыкъ</a:t>
            </a:r>
            <a:r>
              <a:rPr lang="ru-RU" sz="2600" dirty="0"/>
              <a:t>  </a:t>
            </a:r>
            <a:r>
              <a:rPr lang="ru-RU" sz="2600" dirty="0" err="1"/>
              <a:t>ючюн</a:t>
            </a:r>
            <a:r>
              <a:rPr lang="ru-RU" sz="2600" dirty="0"/>
              <a:t>  </a:t>
            </a:r>
            <a:r>
              <a:rPr lang="ru-RU" sz="2600" dirty="0" err="1"/>
              <a:t>чакъырыу</a:t>
            </a:r>
            <a:r>
              <a:rPr lang="ru-RU" sz="2600" dirty="0"/>
              <a:t>  </a:t>
            </a:r>
            <a:r>
              <a:rPr lang="ru-RU" sz="2600" dirty="0" err="1"/>
              <a:t>сёзюнде</a:t>
            </a:r>
            <a:r>
              <a:rPr lang="ru-RU" sz="2600" dirty="0"/>
              <a:t>, </a:t>
            </a:r>
            <a:r>
              <a:rPr lang="ru-RU" sz="2600" dirty="0" err="1"/>
              <a:t>Къайсынны</a:t>
            </a:r>
            <a:r>
              <a:rPr lang="ru-RU" sz="2600" dirty="0"/>
              <a:t>  </a:t>
            </a:r>
            <a:r>
              <a:rPr lang="ru-RU" sz="2600" dirty="0" err="1"/>
              <a:t>назмусундан</a:t>
            </a:r>
            <a:r>
              <a:rPr lang="ru-RU" sz="2600" dirty="0"/>
              <a:t>  </a:t>
            </a:r>
            <a:r>
              <a:rPr lang="ru-RU" sz="2600" dirty="0" err="1"/>
              <a:t>тизгинлени</a:t>
            </a:r>
            <a:r>
              <a:rPr lang="ru-RU" sz="2600" dirty="0"/>
              <a:t>  </a:t>
            </a:r>
            <a:r>
              <a:rPr lang="ru-RU" sz="2600" dirty="0" err="1"/>
              <a:t>келтиргенди</a:t>
            </a:r>
            <a:r>
              <a:rPr lang="ru-RU" sz="2600" dirty="0"/>
              <a:t>? </a:t>
            </a:r>
            <a:r>
              <a:rPr lang="ru-RU" sz="2600" dirty="0" err="1" smtClean="0"/>
              <a:t>Хар</a:t>
            </a:r>
            <a:r>
              <a:rPr lang="ru-RU" sz="2600" dirty="0" smtClean="0"/>
              <a:t>  </a:t>
            </a:r>
            <a:r>
              <a:rPr lang="ru-RU" sz="2600" dirty="0" err="1"/>
              <a:t>окъ</a:t>
            </a:r>
            <a:r>
              <a:rPr lang="ru-RU" sz="2600" dirty="0"/>
              <a:t>  </a:t>
            </a:r>
            <a:r>
              <a:rPr lang="ru-RU" sz="2600" dirty="0" err="1"/>
              <a:t>урушда</a:t>
            </a:r>
            <a:r>
              <a:rPr lang="ru-RU" sz="2600" dirty="0"/>
              <a:t>,  бек  </a:t>
            </a:r>
            <a:r>
              <a:rPr lang="ru-RU" sz="2600" dirty="0" err="1"/>
              <a:t>алгъа</a:t>
            </a:r>
            <a:r>
              <a:rPr lang="ru-RU" sz="2600" dirty="0"/>
              <a:t>  </a:t>
            </a:r>
            <a:r>
              <a:rPr lang="ru-RU" sz="2600" dirty="0" err="1"/>
              <a:t>ананы</a:t>
            </a:r>
            <a:r>
              <a:rPr lang="ru-RU" sz="2600" dirty="0"/>
              <a:t>  </a:t>
            </a:r>
            <a:r>
              <a:rPr lang="ru-RU" sz="2600" dirty="0" err="1"/>
              <a:t>жюрегине</a:t>
            </a:r>
            <a:r>
              <a:rPr lang="ru-RU" sz="2600" dirty="0"/>
              <a:t>  </a:t>
            </a:r>
            <a:r>
              <a:rPr lang="ru-RU" sz="2600" dirty="0" err="1"/>
              <a:t>тиеди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Ответ: </a:t>
            </a:r>
            <a:r>
              <a:rPr lang="ru-RU" sz="2600" dirty="0"/>
              <a:t>Индира  Ганди</a:t>
            </a:r>
            <a:r>
              <a:rPr lang="ru-RU" sz="2600" dirty="0" smtClean="0"/>
              <a:t>.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2. Назовите имя </a:t>
            </a:r>
            <a:r>
              <a:rPr lang="ru-RU" sz="2600" dirty="0" smtClean="0"/>
              <a:t>мальчика(Главного  </a:t>
            </a:r>
            <a:r>
              <a:rPr lang="ru-RU" sz="2600" dirty="0"/>
              <a:t>героя) из повести «Скачи, мой </a:t>
            </a:r>
            <a:r>
              <a:rPr lang="ru-RU" sz="2600" dirty="0" smtClean="0"/>
              <a:t>ослик». </a:t>
            </a:r>
            <a:r>
              <a:rPr lang="ru-RU" sz="2600" dirty="0" err="1" smtClean="0"/>
              <a:t>Сабийлеге</a:t>
            </a:r>
            <a:r>
              <a:rPr lang="ru-RU" sz="2600" dirty="0" smtClean="0"/>
              <a:t>  </a:t>
            </a:r>
            <a:r>
              <a:rPr lang="ru-RU" sz="2600" dirty="0" err="1"/>
              <a:t>жазылгъан</a:t>
            </a:r>
            <a:r>
              <a:rPr lang="ru-RU" sz="2600" dirty="0"/>
              <a:t>  </a:t>
            </a:r>
            <a:r>
              <a:rPr lang="ru-RU" sz="2600" dirty="0" err="1"/>
              <a:t>повестьде</a:t>
            </a:r>
            <a:r>
              <a:rPr lang="ru-RU" sz="2600" dirty="0"/>
              <a:t>  </a:t>
            </a:r>
            <a:r>
              <a:rPr lang="ru-RU" sz="2600" dirty="0" err="1"/>
              <a:t>жашчыкъны</a:t>
            </a:r>
            <a:r>
              <a:rPr lang="ru-RU" sz="2600" dirty="0"/>
              <a:t>  </a:t>
            </a:r>
            <a:r>
              <a:rPr lang="ru-RU" sz="2600" dirty="0" err="1"/>
              <a:t>аты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Ответ: </a:t>
            </a:r>
            <a:r>
              <a:rPr lang="ru-RU" sz="2600" dirty="0" err="1" smtClean="0"/>
              <a:t>Ако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3. Как звали сказочника из повести «Скачи, мой </a:t>
            </a:r>
            <a:r>
              <a:rPr lang="ru-RU" sz="2600" dirty="0" smtClean="0"/>
              <a:t>ослик». </a:t>
            </a:r>
            <a:r>
              <a:rPr lang="ru-RU" sz="2600" dirty="0" err="1" smtClean="0"/>
              <a:t>Повестьде</a:t>
            </a:r>
            <a:r>
              <a:rPr lang="ru-RU" sz="2600" dirty="0" smtClean="0"/>
              <a:t>  </a:t>
            </a:r>
            <a:r>
              <a:rPr lang="ru-RU" sz="2600" dirty="0" err="1"/>
              <a:t>жомакъчыны</a:t>
            </a:r>
            <a:r>
              <a:rPr lang="ru-RU" sz="2600" dirty="0"/>
              <a:t>  </a:t>
            </a:r>
            <a:r>
              <a:rPr lang="ru-RU" sz="2600" dirty="0" err="1"/>
              <a:t>атын</a:t>
            </a:r>
            <a:r>
              <a:rPr lang="ru-RU" sz="2600" dirty="0"/>
              <a:t>  </a:t>
            </a:r>
            <a:r>
              <a:rPr lang="ru-RU" sz="2600" dirty="0" err="1"/>
              <a:t>айтыгъыз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Ответ: Горда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4. Название романа </a:t>
            </a:r>
            <a:r>
              <a:rPr lang="ru-RU" sz="2600" dirty="0" err="1" smtClean="0"/>
              <a:t>К.Кулиева</a:t>
            </a:r>
            <a:r>
              <a:rPr lang="ru-RU" sz="2600" dirty="0" smtClean="0"/>
              <a:t>. </a:t>
            </a:r>
            <a:r>
              <a:rPr lang="ru-RU" sz="2600" dirty="0" err="1" smtClean="0"/>
              <a:t>Къайсынны</a:t>
            </a:r>
            <a:r>
              <a:rPr lang="ru-RU" sz="2600" dirty="0" smtClean="0"/>
              <a:t> </a:t>
            </a:r>
            <a:r>
              <a:rPr lang="ru-RU" sz="2600" dirty="0" err="1"/>
              <a:t>романыны</a:t>
            </a:r>
            <a:r>
              <a:rPr lang="ru-RU" sz="2600" dirty="0"/>
              <a:t>  </a:t>
            </a:r>
            <a:r>
              <a:rPr lang="ru-RU" sz="2600" dirty="0" err="1"/>
              <a:t>аты</a:t>
            </a:r>
            <a:r>
              <a:rPr lang="ru-RU" sz="2600" dirty="0"/>
              <a:t> </a:t>
            </a:r>
            <a:r>
              <a:rPr lang="ru-RU" sz="2600" dirty="0" err="1"/>
              <a:t>неди</a:t>
            </a:r>
            <a:r>
              <a:rPr lang="ru-RU" sz="2600" dirty="0" smtClean="0"/>
              <a:t>?</a:t>
            </a:r>
          </a:p>
          <a:p>
            <a:pPr marL="0" indent="0">
              <a:buNone/>
            </a:pPr>
            <a:r>
              <a:rPr lang="ru-RU" sz="2600" dirty="0" smtClean="0"/>
              <a:t>Ответ: </a:t>
            </a:r>
            <a:r>
              <a:rPr lang="ru-RU" sz="2600" dirty="0"/>
              <a:t>Была  зима</a:t>
            </a:r>
          </a:p>
        </p:txBody>
      </p:sp>
    </p:spTree>
    <p:extLst>
      <p:ext uri="{BB962C8B-B14F-4D97-AF65-F5344CB8AC3E}">
        <p14:creationId xmlns:p14="http://schemas.microsoft.com/office/powerpoint/2010/main" val="3740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41668"/>
            <a:ext cx="11848564" cy="6516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5. У наших горцев ….всегда стоит на первом месте. О ком идёт </a:t>
            </a:r>
            <a:r>
              <a:rPr lang="ru-RU" sz="2800" dirty="0" smtClean="0"/>
              <a:t>речь ? </a:t>
            </a:r>
            <a:r>
              <a:rPr lang="ru-RU" sz="2800" dirty="0" err="1" smtClean="0"/>
              <a:t>Таулулада</a:t>
            </a:r>
            <a:r>
              <a:rPr lang="ru-RU" sz="2800" dirty="0" smtClean="0"/>
              <a:t>   </a:t>
            </a:r>
            <a:r>
              <a:rPr lang="ru-RU" sz="2800" dirty="0" err="1"/>
              <a:t>хар</a:t>
            </a:r>
            <a:r>
              <a:rPr lang="ru-RU" sz="2800" dirty="0"/>
              <a:t> </a:t>
            </a:r>
            <a:r>
              <a:rPr lang="ru-RU" sz="2800" dirty="0" err="1"/>
              <a:t>юйюрде</a:t>
            </a:r>
            <a:r>
              <a:rPr lang="ru-RU" sz="2800" dirty="0"/>
              <a:t>  да </a:t>
            </a:r>
            <a:r>
              <a:rPr lang="ru-RU" sz="2800" dirty="0" err="1"/>
              <a:t>ол</a:t>
            </a:r>
            <a:r>
              <a:rPr lang="ru-RU" sz="2800" dirty="0"/>
              <a:t>  </a:t>
            </a:r>
            <a:r>
              <a:rPr lang="ru-RU" sz="2800" dirty="0" err="1"/>
              <a:t>биринчи</a:t>
            </a:r>
            <a:r>
              <a:rPr lang="ru-RU" sz="2800" dirty="0"/>
              <a:t>  </a:t>
            </a:r>
            <a:r>
              <a:rPr lang="ru-RU" sz="2800" dirty="0" err="1"/>
              <a:t>жерде</a:t>
            </a:r>
            <a:r>
              <a:rPr lang="ru-RU" sz="2800" dirty="0"/>
              <a:t>  </a:t>
            </a:r>
            <a:r>
              <a:rPr lang="ru-RU" sz="2800" dirty="0" err="1" smtClean="0"/>
              <a:t>турады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Ответ: </a:t>
            </a:r>
            <a:r>
              <a:rPr lang="ru-RU" sz="2800" dirty="0" err="1" smtClean="0"/>
              <a:t>Мать.Ана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6. Назовите повесть написанную для </a:t>
            </a:r>
            <a:r>
              <a:rPr lang="ru-RU" sz="2800" dirty="0" smtClean="0"/>
              <a:t>детей. </a:t>
            </a:r>
            <a:r>
              <a:rPr lang="ru-RU" sz="2800" dirty="0" err="1" smtClean="0"/>
              <a:t>Сабийлеге</a:t>
            </a:r>
            <a:r>
              <a:rPr lang="ru-RU" sz="2800" dirty="0" smtClean="0"/>
              <a:t>  </a:t>
            </a:r>
            <a:r>
              <a:rPr lang="ru-RU" sz="2800" dirty="0" err="1"/>
              <a:t>жазылгъан</a:t>
            </a:r>
            <a:r>
              <a:rPr lang="ru-RU" sz="2800" dirty="0"/>
              <a:t>  </a:t>
            </a:r>
            <a:r>
              <a:rPr lang="ru-RU" sz="2800" dirty="0" err="1"/>
              <a:t>повестьни</a:t>
            </a:r>
            <a:r>
              <a:rPr lang="ru-RU" sz="2800" dirty="0"/>
              <a:t>  </a:t>
            </a:r>
            <a:r>
              <a:rPr lang="ru-RU" sz="2800" dirty="0" err="1" smtClean="0"/>
              <a:t>аты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Ответ: Скачи</a:t>
            </a:r>
            <a:r>
              <a:rPr lang="ru-RU" sz="2800" dirty="0"/>
              <a:t>, мой </a:t>
            </a:r>
            <a:r>
              <a:rPr lang="ru-RU" sz="2800" dirty="0" err="1" smtClean="0"/>
              <a:t>ослик.Жорт</a:t>
            </a:r>
            <a:r>
              <a:rPr lang="ru-RU" sz="2800" dirty="0" smtClean="0"/>
              <a:t>, </a:t>
            </a:r>
            <a:r>
              <a:rPr lang="ru-RU" sz="2800" dirty="0" err="1" smtClean="0"/>
              <a:t>жорт</a:t>
            </a:r>
            <a:r>
              <a:rPr lang="ru-RU" sz="2800" dirty="0" smtClean="0"/>
              <a:t> </a:t>
            </a:r>
            <a:r>
              <a:rPr lang="ru-RU" sz="2800" dirty="0" err="1" smtClean="0"/>
              <a:t>гылыуум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7</a:t>
            </a:r>
            <a:r>
              <a:rPr lang="ru-RU" sz="2800" dirty="0"/>
              <a:t>. цикл стихов где этот предмет является </a:t>
            </a:r>
            <a:r>
              <a:rPr lang="ru-RU" sz="2800" dirty="0" smtClean="0"/>
              <a:t>символом. </a:t>
            </a:r>
            <a:r>
              <a:rPr lang="ru-RU" sz="2800" dirty="0" err="1" smtClean="0"/>
              <a:t>Назму</a:t>
            </a:r>
            <a:r>
              <a:rPr lang="ru-RU" sz="2800" dirty="0" smtClean="0"/>
              <a:t>  </a:t>
            </a:r>
            <a:r>
              <a:rPr lang="ru-RU" sz="2800" dirty="0" err="1"/>
              <a:t>циклни</a:t>
            </a:r>
            <a:r>
              <a:rPr lang="ru-RU" sz="2800" dirty="0"/>
              <a:t> </a:t>
            </a:r>
            <a:r>
              <a:rPr lang="ru-RU" sz="2800" dirty="0" err="1"/>
              <a:t>ол</a:t>
            </a:r>
            <a:r>
              <a:rPr lang="ru-RU" sz="2800" dirty="0"/>
              <a:t>  </a:t>
            </a:r>
            <a:r>
              <a:rPr lang="ru-RU" sz="2800" dirty="0" err="1"/>
              <a:t>затха</a:t>
            </a:r>
            <a:r>
              <a:rPr lang="ru-RU" sz="2800" dirty="0"/>
              <a:t>  </a:t>
            </a:r>
            <a:r>
              <a:rPr lang="ru-RU" sz="2800" dirty="0" err="1"/>
              <a:t>жоралагъанды,къатылыкъны</a:t>
            </a:r>
            <a:r>
              <a:rPr lang="ru-RU" sz="2800" dirty="0"/>
              <a:t>, </a:t>
            </a:r>
            <a:r>
              <a:rPr lang="ru-RU" sz="2800" dirty="0" err="1"/>
              <a:t>тёзюмлюкню</a:t>
            </a:r>
            <a:r>
              <a:rPr lang="ru-RU" sz="2800" dirty="0"/>
              <a:t>  </a:t>
            </a:r>
            <a:r>
              <a:rPr lang="ru-RU" sz="2800" dirty="0" err="1"/>
              <a:t>белгиси.Неди</a:t>
            </a:r>
            <a:r>
              <a:rPr lang="ru-RU" sz="2800" dirty="0"/>
              <a:t> </a:t>
            </a:r>
            <a:r>
              <a:rPr lang="ru-RU" sz="2800" dirty="0" err="1"/>
              <a:t>ол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Ответ: Камень. </a:t>
            </a:r>
            <a:r>
              <a:rPr lang="ru-RU" sz="2800" dirty="0" err="1" smtClean="0"/>
              <a:t>Таш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8. назовите песни на стихи </a:t>
            </a:r>
            <a:r>
              <a:rPr lang="ru-RU" sz="2800" dirty="0" err="1" smtClean="0"/>
              <a:t>К.Кулиева</a:t>
            </a:r>
            <a:r>
              <a:rPr lang="ru-RU" sz="2800" dirty="0" smtClean="0"/>
              <a:t>. </a:t>
            </a:r>
            <a:r>
              <a:rPr lang="ru-RU" sz="2800" dirty="0" err="1" smtClean="0"/>
              <a:t>Къайсынны</a:t>
            </a:r>
            <a:r>
              <a:rPr lang="ru-RU" sz="2800" dirty="0" smtClean="0"/>
              <a:t>  </a:t>
            </a:r>
            <a:r>
              <a:rPr lang="ru-RU" sz="2800" dirty="0" err="1"/>
              <a:t>назмуларына</a:t>
            </a:r>
            <a:r>
              <a:rPr lang="ru-RU" sz="2800" dirty="0"/>
              <a:t>  </a:t>
            </a:r>
            <a:r>
              <a:rPr lang="ru-RU" sz="2800" dirty="0" err="1"/>
              <a:t>кёре</a:t>
            </a:r>
            <a:r>
              <a:rPr lang="ru-RU" sz="2800" dirty="0"/>
              <a:t>  </a:t>
            </a:r>
            <a:r>
              <a:rPr lang="ru-RU" sz="2800" dirty="0" err="1"/>
              <a:t>жырланы</a:t>
            </a:r>
            <a:r>
              <a:rPr lang="ru-RU" sz="2800" dirty="0"/>
              <a:t>  </a:t>
            </a:r>
            <a:r>
              <a:rPr lang="ru-RU" sz="2800" dirty="0" err="1"/>
              <a:t>айтыгъыз</a:t>
            </a:r>
            <a:r>
              <a:rPr lang="ru-RU" sz="2800" dirty="0" smtClean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Ответ: </a:t>
            </a:r>
            <a:r>
              <a:rPr lang="ru-RU" sz="2800" dirty="0"/>
              <a:t>Ах мой  Чегем, Чёрный  конь  умирает  на  белом  снегу, Женщине  которую  люблю, Всё  </a:t>
            </a:r>
            <a:r>
              <a:rPr lang="ru-RU" sz="2800" smtClean="0"/>
              <a:t>еще впереди.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70456"/>
            <a:ext cx="11681138" cy="6400800"/>
          </a:xfrm>
        </p:spPr>
        <p:txBody>
          <a:bodyPr>
            <a:normAutofit/>
          </a:bodyPr>
          <a:lstStyle/>
          <a:p>
            <a:r>
              <a:rPr lang="ru-RU" sz="3200" dirty="0"/>
              <a:t>Проводится конкурс «Черный ящик». Ведущий говорит о том, что в творчестве поэта было много стихов, посвященных женщинам. Но к этой женщине он испытывал самую большую любовь и благодарность. Чей портрет находится в «черном ящике</a:t>
            </a:r>
            <a:r>
              <a:rPr lang="ru-RU" sz="3200" dirty="0" smtClean="0"/>
              <a:t>»?</a:t>
            </a:r>
          </a:p>
          <a:p>
            <a:r>
              <a:rPr lang="ru-RU" sz="3200" dirty="0" smtClean="0"/>
              <a:t>Поэт </a:t>
            </a:r>
            <a:r>
              <a:rPr lang="ru-RU" sz="3200" dirty="0" err="1"/>
              <a:t>кёп</a:t>
            </a:r>
            <a:r>
              <a:rPr lang="ru-RU" sz="3200" dirty="0"/>
              <a:t> </a:t>
            </a:r>
            <a:r>
              <a:rPr lang="ru-RU" sz="3200" dirty="0" err="1"/>
              <a:t>назмула</a:t>
            </a:r>
            <a:r>
              <a:rPr lang="ru-RU" sz="3200" dirty="0"/>
              <a:t> </a:t>
            </a:r>
            <a:r>
              <a:rPr lang="ru-RU" sz="3200" dirty="0" err="1"/>
              <a:t>жазгъанды</a:t>
            </a:r>
            <a:r>
              <a:rPr lang="ru-RU" sz="3200" dirty="0"/>
              <a:t> </a:t>
            </a:r>
            <a:r>
              <a:rPr lang="ru-RU" sz="3200" dirty="0" err="1"/>
              <a:t>тиширыулагъа</a:t>
            </a:r>
            <a:r>
              <a:rPr lang="ru-RU" sz="3200" dirty="0"/>
              <a:t> </a:t>
            </a:r>
            <a:r>
              <a:rPr lang="ru-RU" sz="3200" dirty="0" err="1"/>
              <a:t>жоралап</a:t>
            </a:r>
            <a:r>
              <a:rPr lang="ru-RU" sz="3200" dirty="0"/>
              <a:t>, </a:t>
            </a:r>
            <a:r>
              <a:rPr lang="ru-RU" sz="3200" dirty="0" err="1"/>
              <a:t>алай</a:t>
            </a:r>
            <a:r>
              <a:rPr lang="ru-RU" sz="3200" dirty="0"/>
              <a:t> </a:t>
            </a:r>
            <a:r>
              <a:rPr lang="ru-RU" sz="3200" dirty="0" err="1"/>
              <a:t>барысындан</a:t>
            </a:r>
            <a:r>
              <a:rPr lang="ru-RU" sz="3200" dirty="0"/>
              <a:t> да бек а, </a:t>
            </a:r>
            <a:r>
              <a:rPr lang="ru-RU" sz="3200" dirty="0" err="1"/>
              <a:t>бу</a:t>
            </a:r>
            <a:r>
              <a:rPr lang="ru-RU" sz="3200" dirty="0"/>
              <a:t> </a:t>
            </a:r>
            <a:r>
              <a:rPr lang="ru-RU" sz="3200" dirty="0" err="1"/>
              <a:t>тиширыуну</a:t>
            </a:r>
            <a:r>
              <a:rPr lang="ru-RU" sz="3200" dirty="0"/>
              <a:t> </a:t>
            </a:r>
            <a:r>
              <a:rPr lang="ru-RU" sz="3200" dirty="0" err="1"/>
              <a:t>сюйгенди</a:t>
            </a:r>
            <a:r>
              <a:rPr lang="ru-RU" sz="3200" dirty="0"/>
              <a:t>, </a:t>
            </a:r>
            <a:r>
              <a:rPr lang="ru-RU" sz="3200" dirty="0" err="1"/>
              <a:t>аны</a:t>
            </a:r>
            <a:r>
              <a:rPr lang="ru-RU" sz="3200" dirty="0"/>
              <a:t> </a:t>
            </a:r>
            <a:r>
              <a:rPr lang="ru-RU" sz="3200" dirty="0" err="1"/>
              <a:t>юсюнден</a:t>
            </a:r>
            <a:r>
              <a:rPr lang="ru-RU" sz="3200" dirty="0"/>
              <a:t> </a:t>
            </a:r>
            <a:r>
              <a:rPr lang="ru-RU" sz="3200" dirty="0" err="1"/>
              <a:t>кёп</a:t>
            </a:r>
            <a:r>
              <a:rPr lang="ru-RU" sz="3200" dirty="0"/>
              <a:t> </a:t>
            </a:r>
            <a:r>
              <a:rPr lang="ru-RU" sz="3200" dirty="0" err="1"/>
              <a:t>жазгъанды</a:t>
            </a:r>
            <a:r>
              <a:rPr lang="ru-RU" sz="3200" dirty="0"/>
              <a:t>. </a:t>
            </a:r>
            <a:r>
              <a:rPr lang="ru-RU" sz="3200" dirty="0" err="1"/>
              <a:t>Къара</a:t>
            </a:r>
            <a:r>
              <a:rPr lang="ru-RU" sz="3200" dirty="0"/>
              <a:t>  </a:t>
            </a:r>
            <a:r>
              <a:rPr lang="ru-RU" sz="3200" dirty="0" err="1"/>
              <a:t>ящикде</a:t>
            </a:r>
            <a:r>
              <a:rPr lang="ru-RU" sz="3200" dirty="0"/>
              <a:t>  </a:t>
            </a:r>
            <a:r>
              <a:rPr lang="ru-RU" sz="3200" dirty="0" err="1"/>
              <a:t>кимни</a:t>
            </a:r>
            <a:r>
              <a:rPr lang="ru-RU" sz="3200" dirty="0"/>
              <a:t>  </a:t>
            </a:r>
            <a:r>
              <a:rPr lang="ru-RU" sz="3200" dirty="0" err="1"/>
              <a:t>суратыды</a:t>
            </a:r>
            <a:r>
              <a:rPr lang="ru-RU" sz="3200" dirty="0" smtClean="0"/>
              <a:t>?</a:t>
            </a:r>
          </a:p>
          <a:p>
            <a:r>
              <a:rPr lang="ru-RU" sz="3200" dirty="0" smtClean="0"/>
              <a:t>Ответ: </a:t>
            </a:r>
            <a:r>
              <a:rPr lang="ru-RU" sz="3200" dirty="0"/>
              <a:t>Портрет </a:t>
            </a:r>
            <a:r>
              <a:rPr lang="ru-RU" sz="3200" dirty="0" smtClean="0"/>
              <a:t>Матери (</a:t>
            </a:r>
            <a:r>
              <a:rPr lang="ru-RU" sz="3200" dirty="0" err="1" smtClean="0"/>
              <a:t>Анасыны</a:t>
            </a:r>
            <a:r>
              <a:rPr lang="ru-RU" sz="3200" dirty="0" smtClean="0"/>
              <a:t> </a:t>
            </a:r>
            <a:r>
              <a:rPr lang="ru-RU" sz="3200" dirty="0" err="1" smtClean="0"/>
              <a:t>сураты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7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897</Words>
  <Application>Microsoft Office PowerPoint</Application>
  <PresentationFormat>Широкоэкранный</PresentationFormat>
  <Paragraphs>105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Ион</vt:lpstr>
      <vt:lpstr>Интеллектуальная игра для 8,9,10,11 классов, посвященная жизни и творчеству К.Ш.Кулиева, «Знатоки К.Кулиева»</vt:lpstr>
      <vt:lpstr>Ход игры Каждая команда по очереди отвечает в течение двух минут на одни и те же вопросы. За каждый правильный ответ команда получает одно очко. Вот эти вопросы. </vt:lpstr>
      <vt:lpstr>1. Когда и где родился К.Ш.Кулиев Къачан  эм  къайда  туугъанды  К.Кулиев</vt:lpstr>
      <vt:lpstr>Презентация PowerPoint</vt:lpstr>
      <vt:lpstr>Презентация PowerPoint</vt:lpstr>
      <vt:lpstr>Ведущий объявляет о начале второго тура «Заморочки из бочки». Члены команды по очереди вытаскивают бочонки с номерами вопросов и отвечают на них после 30-секундного обсуждения. Приведем эти вопросы.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VII. Проводится очередной конкурс «Дальше...». Ведущий поочередно задает вопросы каждой команде, если игроки не знают ответа, то капитан говорит: «Дальше...» Ответить на этот вопрос может дать другая команда. Вот эти вопросы. </vt:lpstr>
      <vt:lpstr>Презентация PowerPoint</vt:lpstr>
      <vt:lpstr>Презентация PowerPoint</vt:lpstr>
      <vt:lpstr>«Ты — мне, я — тебе». «Сен-манга, мен санга»</vt:lpstr>
      <vt:lpstr>Подведение  итогов</vt:lpstr>
      <vt:lpstr>Ана.</vt:lpstr>
      <vt:lpstr>Индира Ганди Индианы  башчысы</vt:lpstr>
      <vt:lpstr>Къара ат  акъ  къарда  ёледи.</vt:lpstr>
      <vt:lpstr>Сабийле.</vt:lpstr>
      <vt:lpstr>Таш.</vt:lpstr>
      <vt:lpstr>Улакъчыкъ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для 8,9,10,11 классов, посвященная жизни и творчеству К.Ш.Кулиева, «Счастливый случай»</dc:title>
  <dc:creator>shamil geriev</dc:creator>
  <cp:lastModifiedBy>shamil geriev</cp:lastModifiedBy>
  <cp:revision>26</cp:revision>
  <dcterms:created xsi:type="dcterms:W3CDTF">2017-11-15T19:13:24Z</dcterms:created>
  <dcterms:modified xsi:type="dcterms:W3CDTF">2026-04-24T18:04:04Z</dcterms:modified>
</cp:coreProperties>
</file>