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308" r:id="rId4"/>
    <p:sldId id="301" r:id="rId5"/>
    <p:sldId id="302" r:id="rId6"/>
    <p:sldId id="304" r:id="rId7"/>
    <p:sldId id="30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0B98-6E7A-4B59-B176-9DDB8E76C7D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E6B9-DD28-4855-8C34-1A6EAD1C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Неделя английского языка в школе стартовала 04.02.2019  года с мероприятия «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BRAIN-RING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», которое проводилось для учащихся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6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А и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 6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классов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Мероприятие было не только интересным, но и познавательным: «Каковы возможности мозга при обучении иностранному языку?» На этот вопрос и многие другие мы и пытались ответить в тот день. Мероприятие носило практическую направленность.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999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6440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Жека\Мои документы\Мои рисунки\20190205_11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pic>
        <p:nvPicPr>
          <p:cNvPr id="12" name="Picture 2" descr="C:\Documents and Settings\Жека\Мои документы\Мои рисунки\20190205_11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0"/>
            <a:ext cx="4932041" cy="3284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421196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ru-RU" sz="2800" b="1" dirty="0" smtClean="0"/>
              <a:t>05.02.2019: «</a:t>
            </a:r>
            <a:r>
              <a:rPr lang="en-US" sz="2800" b="1" dirty="0" smtClean="0"/>
              <a:t>KARAOKE-CONTEST</a:t>
            </a:r>
            <a:r>
              <a:rPr lang="ru-RU" sz="2800" b="1" dirty="0" smtClean="0"/>
              <a:t>»</a:t>
            </a:r>
            <a:r>
              <a:rPr lang="en-US" sz="2800" b="1" dirty="0" smtClean="0"/>
              <a:t>: </a:t>
            </a:r>
            <a:r>
              <a:rPr lang="ru-RU" sz="2800" b="1" dirty="0" smtClean="0"/>
              <a:t>Учащиеся</a:t>
            </a:r>
            <a:r>
              <a:rPr lang="en-US" sz="2800" b="1" dirty="0" smtClean="0"/>
              <a:t> 9 </a:t>
            </a:r>
            <a:r>
              <a:rPr lang="ru-RU" sz="2800" b="1" dirty="0" smtClean="0"/>
              <a:t>«</a:t>
            </a:r>
            <a:r>
              <a:rPr lang="en-US" sz="2800" b="1" dirty="0" smtClean="0"/>
              <a:t>A</a:t>
            </a:r>
            <a:r>
              <a:rPr lang="ru-RU" sz="2800" b="1" dirty="0" smtClean="0"/>
              <a:t>»</a:t>
            </a:r>
            <a:r>
              <a:rPr lang="en-US" sz="2800" b="1" dirty="0" smtClean="0"/>
              <a:t>, 9 </a:t>
            </a:r>
            <a:r>
              <a:rPr lang="ru-RU" sz="2800" b="1" dirty="0" smtClean="0"/>
              <a:t>«</a:t>
            </a:r>
            <a:r>
              <a:rPr lang="en-US" sz="2800" b="1" dirty="0" smtClean="0"/>
              <a:t>B</a:t>
            </a:r>
            <a:r>
              <a:rPr lang="ru-RU" sz="2800" b="1" dirty="0" smtClean="0"/>
              <a:t>»</a:t>
            </a:r>
            <a:r>
              <a:rPr lang="en-US" sz="2800" b="1" dirty="0" smtClean="0"/>
              <a:t>, 11 </a:t>
            </a:r>
            <a:r>
              <a:rPr lang="ru-RU" sz="2800" b="1" dirty="0" smtClean="0"/>
              <a:t>«</a:t>
            </a:r>
            <a:r>
              <a:rPr lang="en-US" sz="2800" b="1" dirty="0" smtClean="0"/>
              <a:t>A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>были очень активны. Такими были и зрители. К сожалению, ученики 10 «А» не рискнули выйти на состязание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0"/>
            <a:ext cx="4932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Победителями стали ученики 11 А.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22256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06.02.2019 был проведен конкурс «</a:t>
            </a:r>
            <a:r>
              <a:rPr lang="en-US" sz="2000" b="1" dirty="0" smtClean="0">
                <a:solidFill>
                  <a:srgbClr val="FF0000"/>
                </a:solidFill>
              </a:rPr>
              <a:t>English is Fun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среди вторых классов. Дети были очень активны, угадывали буквы, пели и танцевали. Победителями стали все.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s\Рабочий стол\IMG_0080-07-02-19-10-0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3357562"/>
          </a:xfrm>
          <a:prstGeom prst="rect">
            <a:avLst/>
          </a:prstGeom>
          <a:noFill/>
        </p:spPr>
      </p:pic>
      <p:pic>
        <p:nvPicPr>
          <p:cNvPr id="1031" name="Picture 7" descr="C:\Documents and Settings\uses\Рабочий стол\IMG_0086-07-02-19-10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Жека\Мои документы\Мои рисунки\20190207_124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052736"/>
            <a:ext cx="370790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07.02.2019                                   Ученики 7 классов совершили заочное путешествие в одну и стран изучаемого языка:«</a:t>
            </a:r>
            <a:r>
              <a:rPr lang="en-US" sz="2000" b="1" dirty="0" smtClean="0"/>
              <a:t>YOUR DREAM TRIP TO THE USA</a:t>
            </a:r>
            <a:r>
              <a:rPr lang="ru-RU" sz="2000" b="1" dirty="0" smtClean="0"/>
              <a:t>». Это было познавательное мероприятие для тех, кто мечтает попасть в США и не знает, как это сделать.</a:t>
            </a:r>
            <a:r>
              <a:rPr lang="en-US" sz="2000" b="1" dirty="0" smtClean="0"/>
              <a:t>                                               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08.02.2019: Конкурс«</a:t>
            </a:r>
            <a:r>
              <a:rPr lang="en-US" sz="1800" b="1" dirty="0" smtClean="0"/>
              <a:t>Wonderland</a:t>
            </a:r>
            <a:r>
              <a:rPr lang="ru-RU" sz="1800" b="1" dirty="0" smtClean="0"/>
              <a:t>». Учащимся 4-х классов конкурс очень понравился. Он не только готовил их к аналогичному городскому конкурсу, который будет у них в 5 классе, но и выявил наиболее активных и любознательных учеников. Победителями конкурса стали ученики 4 «Б» класса. На втором месте 4 «А», и на третьем месте 4 «В» класс.  В жюри конкурса входили ученики 9 «Б» класса.</a:t>
            </a:r>
            <a:endParaRPr lang="ru-RU" sz="1800" b="1" dirty="0"/>
          </a:p>
        </p:txBody>
      </p:sp>
      <p:pic>
        <p:nvPicPr>
          <p:cNvPr id="1027" name="Picture 3" descr="C:\Documents and Settings\Жека\Мои документы\Мои рисунки\20190208_123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На конкурсе «</a:t>
            </a:r>
            <a:r>
              <a:rPr lang="en-US" sz="1800" dirty="0" smtClean="0"/>
              <a:t>Wonderland</a:t>
            </a:r>
            <a:r>
              <a:rPr lang="ru-RU" sz="1800" dirty="0" smtClean="0"/>
              <a:t>» учащиеся должны были пройти несколько станций. На первом снимке: страноведческая станция «Как хорошо ты знаешь виды </a:t>
            </a:r>
            <a:r>
              <a:rPr lang="ru-RU" sz="1800" dirty="0"/>
              <a:t>Л</a:t>
            </a:r>
            <a:r>
              <a:rPr lang="ru-RU" sz="1800" dirty="0" smtClean="0"/>
              <a:t>ондона</a:t>
            </a:r>
            <a:r>
              <a:rPr lang="en-US" sz="1800" dirty="0" smtClean="0"/>
              <a:t>?</a:t>
            </a:r>
            <a:r>
              <a:rPr lang="ru-RU" sz="1800" dirty="0" smtClean="0"/>
              <a:t>»</a:t>
            </a:r>
            <a:r>
              <a:rPr lang="en-US" sz="1800" dirty="0" smtClean="0"/>
              <a:t> </a:t>
            </a:r>
            <a:r>
              <a:rPr lang="ru-RU" sz="1800" dirty="0" smtClean="0"/>
              <a:t>На втором снимке</a:t>
            </a:r>
            <a:r>
              <a:rPr lang="ru-RU" sz="1800" dirty="0"/>
              <a:t>: </a:t>
            </a:r>
            <a:r>
              <a:rPr lang="ru-RU" sz="1800" dirty="0" smtClean="0"/>
              <a:t>Станция «</a:t>
            </a:r>
            <a:r>
              <a:rPr lang="ru-RU" sz="1800" dirty="0" err="1" smtClean="0"/>
              <a:t>Fasten</a:t>
            </a:r>
            <a:r>
              <a:rPr lang="ru-RU" sz="1800" dirty="0" smtClean="0"/>
              <a:t> </a:t>
            </a:r>
            <a:r>
              <a:rPr lang="ru-RU" sz="1800" dirty="0" err="1"/>
              <a:t>the</a:t>
            </a:r>
            <a:r>
              <a:rPr lang="ru-RU" sz="1800" dirty="0"/>
              <a:t> </a:t>
            </a:r>
            <a:r>
              <a:rPr lang="ru-RU" sz="1800" dirty="0" err="1"/>
              <a:t>tail</a:t>
            </a:r>
            <a:r>
              <a:rPr lang="ru-RU" sz="1800" dirty="0"/>
              <a:t> </a:t>
            </a:r>
            <a:r>
              <a:rPr lang="ru-RU" sz="1800" dirty="0" err="1"/>
              <a:t>to</a:t>
            </a:r>
            <a:r>
              <a:rPr lang="ru-RU" sz="1800" dirty="0"/>
              <a:t> </a:t>
            </a:r>
            <a:r>
              <a:rPr lang="ru-RU" sz="1800" dirty="0" err="1"/>
              <a:t>the</a:t>
            </a:r>
            <a:r>
              <a:rPr lang="ru-RU" sz="1800" dirty="0"/>
              <a:t> </a:t>
            </a:r>
            <a:r>
              <a:rPr lang="ru-RU" sz="1800" dirty="0" err="1"/>
              <a:t>donkey</a:t>
            </a:r>
            <a:r>
              <a:rPr lang="ru-RU" sz="1800" dirty="0"/>
              <a:t>». Эта забавная английская игра заставила всех смеяться.</a:t>
            </a:r>
          </a:p>
        </p:txBody>
      </p:sp>
      <p:pic>
        <p:nvPicPr>
          <p:cNvPr id="3074" name="Picture 2" descr="C:\Documents and Settings\Жека\Мои документы\Мои рисунки\20190208_124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55172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572000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Жека\Мои документы\Мои рисунки\20190208_124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572000" cy="551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471858" cy="17145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Hello</a:t>
            </a:r>
            <a:r>
              <a:rPr lang="ru-RU" sz="3200" b="1" dirty="0" smtClean="0">
                <a:solidFill>
                  <a:srgbClr val="C00000"/>
                </a:solidFill>
              </a:rPr>
              <a:t>,</a:t>
            </a:r>
            <a:r>
              <a:rPr lang="en-US" sz="3200" b="1" dirty="0" smtClean="0">
                <a:solidFill>
                  <a:srgbClr val="C00000"/>
                </a:solidFill>
              </a:rPr>
              <a:t>friends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err="1" smtClean="0">
                <a:solidFill>
                  <a:srgbClr val="0070C0"/>
                </a:solidFill>
              </a:rPr>
              <a:t>Salut</a:t>
            </a:r>
            <a:r>
              <a:rPr lang="ru-RU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mes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amis</a:t>
            </a:r>
            <a:r>
              <a:rPr lang="ru-RU" sz="3200" b="1" dirty="0" smtClean="0">
                <a:solidFill>
                  <a:srgbClr val="0070C0"/>
                </a:solidFill>
              </a:rPr>
              <a:t>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500438"/>
            <a:ext cx="3900486" cy="26257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/>
              <a:t>09.02.2019 </a:t>
            </a:r>
          </a:p>
          <a:p>
            <a:pPr algn="ctr">
              <a:buNone/>
            </a:pPr>
            <a:r>
              <a:rPr lang="ru-RU" sz="2600" b="1" dirty="0" smtClean="0"/>
              <a:t>В игровом конкурсе «</a:t>
            </a:r>
            <a:r>
              <a:rPr lang="en-US" sz="2600" b="1" dirty="0" smtClean="0">
                <a:solidFill>
                  <a:srgbClr val="C00000"/>
                </a:solidFill>
              </a:rPr>
              <a:t>Hello</a:t>
            </a:r>
            <a:r>
              <a:rPr lang="ru-RU" sz="2600" b="1" dirty="0" smtClean="0">
                <a:solidFill>
                  <a:srgbClr val="C00000"/>
                </a:solidFill>
              </a:rPr>
              <a:t>,</a:t>
            </a:r>
            <a:r>
              <a:rPr lang="en-US" sz="2600" b="1" dirty="0" smtClean="0">
                <a:solidFill>
                  <a:srgbClr val="C00000"/>
                </a:solidFill>
              </a:rPr>
              <a:t>friends</a:t>
            </a:r>
            <a:r>
              <a:rPr lang="ru-RU" sz="2600" b="1" dirty="0" smtClean="0">
                <a:solidFill>
                  <a:srgbClr val="C00000"/>
                </a:solidFill>
              </a:rPr>
              <a:t>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en-US" sz="2600" b="1" dirty="0" err="1" smtClean="0">
                <a:solidFill>
                  <a:srgbClr val="0070C0"/>
                </a:solidFill>
              </a:rPr>
              <a:t>Salut</a:t>
            </a:r>
            <a:r>
              <a:rPr lang="ru-RU" sz="2600" b="1" dirty="0" smtClean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mes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amis</a:t>
            </a:r>
            <a:r>
              <a:rPr lang="ru-RU" sz="2600" b="1" dirty="0" smtClean="0"/>
              <a:t>» учащиеся имели возможность не только сравнить два иностранных языка: английский и французский, но и продемонстрировать свои знания на практике. Учащиеся получили большое удовольствие, принимая участие в забавной игре на двух языках.</a:t>
            </a:r>
            <a:endParaRPr lang="ru-RU" sz="2600" b="1" dirty="0"/>
          </a:p>
        </p:txBody>
      </p:sp>
      <p:pic>
        <p:nvPicPr>
          <p:cNvPr id="2050" name="Picture 2" descr="C:\Documents and Settings\uses\Рабочий стол\IMG_0188-09-02-19-10-5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"/>
            <a:ext cx="5286380" cy="3196802"/>
          </a:xfrm>
          <a:prstGeom prst="rect">
            <a:avLst/>
          </a:prstGeom>
          <a:noFill/>
        </p:spPr>
      </p:pic>
      <p:pic>
        <p:nvPicPr>
          <p:cNvPr id="2051" name="Picture 3" descr="C:\Documents and Settings\uses\Рабочий стол\IMG_0190-09-02-19-10-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82530"/>
            <a:ext cx="4572000" cy="3675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321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Неделя английского языка в школе стартовала 04.02.2019  года с мероприятия «BRAIN-RING», которое проводилось для учащихся                   6 А и 6 Б классов. Мероприятие было не только интересным, но и познавательным: «Каковы возможности мозга при обучении иностранному языку?» На этот вопрос и многие другие мы и пытались ответить в тот день. Мероприятие носило практическую направленность.</vt:lpstr>
      <vt:lpstr>Слайд 2</vt:lpstr>
      <vt:lpstr>06.02.2019 был проведен конкурс «English is Fun» среди вторых классов. Дети были очень активны, угадывали буквы, пели и танцевали. Победителями стали все.</vt:lpstr>
      <vt:lpstr>Слайд 4</vt:lpstr>
      <vt:lpstr>08.02.2019: Конкурс«Wonderland». Учащимся 4-х классов конкурс очень понравился. Он не только готовил их к аналогичному городскому конкурсу, который будет у них в 5 классе, но и выявил наиболее активных и любознательных учеников. Победителями конкурса стали ученики 4 «Б» класса. На втором месте 4 «А», и на третьем месте 4 «В» класс.  В жюри конкурса входили ученики 9 «Б» класса.</vt:lpstr>
      <vt:lpstr>На конкурсе «Wonderland» учащиеся должны были пройти несколько станций. На первом снимке: страноведческая станция «Как хорошо ты знаешь виды Лондона?» На втором снимке: Станция «Fasten the tail to the donkey». Эта забавная английская игра заставила всех смеяться.</vt:lpstr>
      <vt:lpstr>Hello,friends! Salut, mes amis!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            ter        rot                  sis   par                  cil</dc:title>
  <dc:creator>Залина</dc:creator>
  <cp:lastModifiedBy>uses</cp:lastModifiedBy>
  <cp:revision>43</cp:revision>
  <dcterms:created xsi:type="dcterms:W3CDTF">2017-02-04T19:47:48Z</dcterms:created>
  <dcterms:modified xsi:type="dcterms:W3CDTF">2019-02-20T09:03:39Z</dcterms:modified>
</cp:coreProperties>
</file>